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6"/>
  </p:notesMasterIdLst>
  <p:sldIdLst>
    <p:sldId id="282" r:id="rId5"/>
    <p:sldId id="268" r:id="rId6"/>
    <p:sldId id="269" r:id="rId7"/>
    <p:sldId id="270" r:id="rId8"/>
    <p:sldId id="288" r:id="rId9"/>
    <p:sldId id="286" r:id="rId10"/>
    <p:sldId id="271" r:id="rId11"/>
    <p:sldId id="287" r:id="rId12"/>
    <p:sldId id="283" r:id="rId13"/>
    <p:sldId id="261" r:id="rId14"/>
    <p:sldId id="285" r:id="rId15"/>
  </p:sldIdLst>
  <p:sldSz cx="12192000" cy="6858000"/>
  <p:notesSz cx="6858000" cy="9144000"/>
  <p:embeddedFontLs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Ubuntu" panose="020B0504030602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25"/>
    <p:restoredTop sz="94667"/>
  </p:normalViewPr>
  <p:slideViewPr>
    <p:cSldViewPr snapToGrid="0">
      <p:cViewPr varScale="1">
        <p:scale>
          <a:sx n="166" d="100"/>
          <a:sy n="166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2ED3-4D23-A040-9C0B-A168C88DE09D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737B0C81-6D1F-4845-8A50-615413AC2918}">
      <dgm:prSet/>
      <dgm:spPr/>
      <dgm:t>
        <a:bodyPr/>
        <a:lstStyle/>
        <a:p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照片</a:t>
          </a:r>
          <a:endParaRPr lang="zh-CN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AEC6C2FE-BC37-BE42-A7FB-AF960B87FBF1}" type="parTrans" cxnId="{A5EBE7FA-D15C-AF42-981C-2F07BCC699D3}">
      <dgm:prSet/>
      <dgm:spPr/>
      <dgm:t>
        <a:bodyPr/>
        <a:lstStyle/>
        <a:p>
          <a:endParaRPr lang="zh-CN" altLang="en-US"/>
        </a:p>
      </dgm:t>
    </dgm:pt>
    <dgm:pt modelId="{33EF5C27-2B16-EE47-B3A8-CCF5083F8518}" type="sibTrans" cxnId="{A5EBE7FA-D15C-AF42-981C-2F07BCC699D3}">
      <dgm:prSet/>
      <dgm:spPr/>
      <dgm:t>
        <a:bodyPr/>
        <a:lstStyle/>
        <a:p>
          <a:endParaRPr lang="zh-CN" altLang="en-US"/>
        </a:p>
      </dgm:t>
    </dgm:pt>
    <dgm:pt modelId="{F115C40C-39D5-7143-8EA1-9465B5D495E6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Image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图片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081EC7A2-10C5-2A44-9358-003D3452FF4E}" type="parTrans" cxnId="{394880AD-E074-4245-820F-1B4720D9CA7F}">
      <dgm:prSet/>
      <dgm:spPr/>
      <dgm:t>
        <a:bodyPr/>
        <a:lstStyle/>
        <a:p>
          <a:endParaRPr lang="zh-CN" altLang="en-US"/>
        </a:p>
      </dgm:t>
    </dgm:pt>
    <dgm:pt modelId="{68570D5B-58D0-A64D-A3B2-670288EF00B2}" type="sibTrans" cxnId="{394880AD-E074-4245-820F-1B4720D9CA7F}">
      <dgm:prSet/>
      <dgm:spPr/>
      <dgm:t>
        <a:bodyPr/>
        <a:lstStyle/>
        <a:p>
          <a:endParaRPr lang="zh-CN" altLang="en-US"/>
        </a:p>
      </dgm:t>
    </dgm:pt>
    <dgm:pt modelId="{13A861C5-99BF-7A44-BF7E-1AC60DB92D95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随着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iPhone 13 Max Pro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和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Galaxy S10+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推出搭配了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1TB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容量的手机，每个家庭乃至个人，保底需求至少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1TB+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，随着照片逐步千万级像素升级至亿级像素，这种需求可能还会进一步加大。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3F511694-BBCF-3D44-A5AE-23B4B4B1864D}" type="parTrans" cxnId="{47CA3358-544E-314F-A1D1-DBC63C581B30}">
      <dgm:prSet/>
      <dgm:spPr/>
      <dgm:t>
        <a:bodyPr/>
        <a:lstStyle/>
        <a:p>
          <a:endParaRPr lang="zh-CN" altLang="en-US"/>
        </a:p>
      </dgm:t>
    </dgm:pt>
    <dgm:pt modelId="{C3E30738-9F1F-B747-BADE-9817E3E9E2E3}" type="sibTrans" cxnId="{47CA3358-544E-314F-A1D1-DBC63C581B30}">
      <dgm:prSet/>
      <dgm:spPr/>
      <dgm:t>
        <a:bodyPr/>
        <a:lstStyle/>
        <a:p>
          <a:endParaRPr lang="zh-CN" altLang="en-US"/>
        </a:p>
      </dgm:t>
    </dgm:pt>
    <dgm:pt modelId="{F6E04830-0DCD-D349-9E47-077362CEABEB}" type="pres">
      <dgm:prSet presAssocID="{16872ED3-4D23-A040-9C0B-A168C88DE09D}" presName="linear" presStyleCnt="0">
        <dgm:presLayoutVars>
          <dgm:dir/>
          <dgm:animLvl val="lvl"/>
          <dgm:resizeHandles val="exact"/>
        </dgm:presLayoutVars>
      </dgm:prSet>
      <dgm:spPr/>
    </dgm:pt>
    <dgm:pt modelId="{122265A4-F8FA-2841-8408-019A32466B35}" type="pres">
      <dgm:prSet presAssocID="{737B0C81-6D1F-4845-8A50-615413AC2918}" presName="parentLin" presStyleCnt="0"/>
      <dgm:spPr/>
    </dgm:pt>
    <dgm:pt modelId="{F0F0F7C9-E9DE-CE42-838B-0EDC0E079412}" type="pres">
      <dgm:prSet presAssocID="{737B0C81-6D1F-4845-8A50-615413AC2918}" presName="parentLeftMargin" presStyleLbl="node1" presStyleIdx="0" presStyleCnt="1"/>
      <dgm:spPr/>
    </dgm:pt>
    <dgm:pt modelId="{A6FAF140-1CB5-9648-BAB4-9D7BA973B14B}" type="pres">
      <dgm:prSet presAssocID="{737B0C81-6D1F-4845-8A50-615413AC291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2CAE67-F422-8740-BE65-B243F558BBC3}" type="pres">
      <dgm:prSet presAssocID="{737B0C81-6D1F-4845-8A50-615413AC2918}" presName="negativeSpace" presStyleCnt="0"/>
      <dgm:spPr/>
    </dgm:pt>
    <dgm:pt modelId="{5B7EF179-D8AF-D842-9681-DE7376CDE648}" type="pres">
      <dgm:prSet presAssocID="{737B0C81-6D1F-4845-8A50-615413AC29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808146-4E0A-5D4E-B19D-D7B0B13BBE5A}" type="presOf" srcId="{737B0C81-6D1F-4845-8A50-615413AC2918}" destId="{A6FAF140-1CB5-9648-BAB4-9D7BA973B14B}" srcOrd="1" destOrd="0" presId="urn:microsoft.com/office/officeart/2005/8/layout/list1"/>
    <dgm:cxn modelId="{47CA3358-544E-314F-A1D1-DBC63C581B30}" srcId="{737B0C81-6D1F-4845-8A50-615413AC2918}" destId="{13A861C5-99BF-7A44-BF7E-1AC60DB92D95}" srcOrd="1" destOrd="0" parTransId="{3F511694-BBCF-3D44-A5AE-23B4B4B1864D}" sibTransId="{C3E30738-9F1F-B747-BADE-9817E3E9E2E3}"/>
    <dgm:cxn modelId="{11555E6D-B2F1-1243-9D91-44F8CC3F873F}" type="presOf" srcId="{16872ED3-4D23-A040-9C0B-A168C88DE09D}" destId="{F6E04830-0DCD-D349-9E47-077362CEABEB}" srcOrd="0" destOrd="0" presId="urn:microsoft.com/office/officeart/2005/8/layout/list1"/>
    <dgm:cxn modelId="{1B27E57A-5986-014C-85BB-79F685D8B6CA}" type="presOf" srcId="{737B0C81-6D1F-4845-8A50-615413AC2918}" destId="{F0F0F7C9-E9DE-CE42-838B-0EDC0E079412}" srcOrd="0" destOrd="0" presId="urn:microsoft.com/office/officeart/2005/8/layout/list1"/>
    <dgm:cxn modelId="{394880AD-E074-4245-820F-1B4720D9CA7F}" srcId="{737B0C81-6D1F-4845-8A50-615413AC2918}" destId="{F115C40C-39D5-7143-8EA1-9465B5D495E6}" srcOrd="0" destOrd="0" parTransId="{081EC7A2-10C5-2A44-9358-003D3452FF4E}" sibTransId="{68570D5B-58D0-A64D-A3B2-670288EF00B2}"/>
    <dgm:cxn modelId="{BDBB22CD-A01D-2744-B017-77E6B42E769B}" type="presOf" srcId="{13A861C5-99BF-7A44-BF7E-1AC60DB92D95}" destId="{5B7EF179-D8AF-D842-9681-DE7376CDE648}" srcOrd="0" destOrd="1" presId="urn:microsoft.com/office/officeart/2005/8/layout/list1"/>
    <dgm:cxn modelId="{B48D79DD-CEC5-1B4B-93A7-EF869A952845}" type="presOf" srcId="{F115C40C-39D5-7143-8EA1-9465B5D495E6}" destId="{5B7EF179-D8AF-D842-9681-DE7376CDE648}" srcOrd="0" destOrd="0" presId="urn:microsoft.com/office/officeart/2005/8/layout/list1"/>
    <dgm:cxn modelId="{A5EBE7FA-D15C-AF42-981C-2F07BCC699D3}" srcId="{16872ED3-4D23-A040-9C0B-A168C88DE09D}" destId="{737B0C81-6D1F-4845-8A50-615413AC2918}" srcOrd="0" destOrd="0" parTransId="{AEC6C2FE-BC37-BE42-A7FB-AF960B87FBF1}" sibTransId="{33EF5C27-2B16-EE47-B3A8-CCF5083F8518}"/>
    <dgm:cxn modelId="{05E7827D-6E66-5649-AC0E-29B99859F04F}" type="presParOf" srcId="{F6E04830-0DCD-D349-9E47-077362CEABEB}" destId="{122265A4-F8FA-2841-8408-019A32466B35}" srcOrd="0" destOrd="0" presId="urn:microsoft.com/office/officeart/2005/8/layout/list1"/>
    <dgm:cxn modelId="{2E96C645-41E9-8344-BCE3-6C5A01719C16}" type="presParOf" srcId="{122265A4-F8FA-2841-8408-019A32466B35}" destId="{F0F0F7C9-E9DE-CE42-838B-0EDC0E079412}" srcOrd="0" destOrd="0" presId="urn:microsoft.com/office/officeart/2005/8/layout/list1"/>
    <dgm:cxn modelId="{3F8C9C91-E87E-ED49-9779-73E4716C9A58}" type="presParOf" srcId="{122265A4-F8FA-2841-8408-019A32466B35}" destId="{A6FAF140-1CB5-9648-BAB4-9D7BA973B14B}" srcOrd="1" destOrd="0" presId="urn:microsoft.com/office/officeart/2005/8/layout/list1"/>
    <dgm:cxn modelId="{CF143FDE-1A99-3243-BF29-B1F0EAB09895}" type="presParOf" srcId="{F6E04830-0DCD-D349-9E47-077362CEABEB}" destId="{1A2CAE67-F422-8740-BE65-B243F558BBC3}" srcOrd="1" destOrd="0" presId="urn:microsoft.com/office/officeart/2005/8/layout/list1"/>
    <dgm:cxn modelId="{B03D652C-7EE1-C24C-9E49-ABBBEE009E53}" type="presParOf" srcId="{F6E04830-0DCD-D349-9E47-077362CEABEB}" destId="{5B7EF179-D8AF-D842-9681-DE7376CDE6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A6D396-38ED-C24A-BEDD-D90B72A1F8EA}" type="doc">
      <dgm:prSet loTypeId="urn:microsoft.com/office/officeart/2008/layout/PictureStrip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F94E3A65-7083-2347-B77A-B8D7BBA99A18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多终端、异地的文件同步是现代办公场景的典型应用，在公司起草的文案，去咖啡店可以和朋友讨论，回到家可以继续修改。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99F9C6B2-7925-9942-994B-0AB309117581}" type="parTrans" cxnId="{4A4303BD-E2C5-364C-AE60-14F06FB377DA}">
      <dgm:prSet/>
      <dgm:spPr/>
      <dgm:t>
        <a:bodyPr/>
        <a:lstStyle/>
        <a:p>
          <a:endParaRPr lang="zh-CN" altLang="en-US"/>
        </a:p>
      </dgm:t>
    </dgm:pt>
    <dgm:pt modelId="{BF5DF592-9469-8E41-9D6F-91498E188382}" type="sibTrans" cxnId="{4A4303BD-E2C5-364C-AE60-14F06FB377DA}">
      <dgm:prSet/>
      <dgm:spPr/>
      <dgm:t>
        <a:bodyPr/>
        <a:lstStyle/>
        <a:p>
          <a:endParaRPr lang="zh-CN" altLang="en-US"/>
        </a:p>
      </dgm:t>
    </dgm:pt>
    <dgm:pt modelId="{E0BFCB4C-F93A-E541-8681-73974A6576EA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从早期极客群体携带移动硬盘或扛着笔记本电脑上下班，到通过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VPN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连接公司服务器进行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SVN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代码提交，以及后来发展出的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Git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95AF7522-6831-7C4C-9D07-F471AF357BF2}" type="parTrans" cxnId="{CF1DA880-AC22-1948-BCAF-B96CEC29BE35}">
      <dgm:prSet/>
      <dgm:spPr/>
      <dgm:t>
        <a:bodyPr/>
        <a:lstStyle/>
        <a:p>
          <a:endParaRPr lang="zh-CN" altLang="en-US"/>
        </a:p>
      </dgm:t>
    </dgm:pt>
    <dgm:pt modelId="{80B35F73-CB7D-7F44-82FD-1BE5C058DB7C}" type="sibTrans" cxnId="{CF1DA880-AC22-1948-BCAF-B96CEC29BE35}">
      <dgm:prSet/>
      <dgm:spPr/>
      <dgm:t>
        <a:bodyPr/>
        <a:lstStyle/>
        <a:p>
          <a:endParaRPr lang="zh-CN" altLang="en-US"/>
        </a:p>
      </dgm:t>
    </dgm:pt>
    <dgm:pt modelId="{49ECAE52-867B-8D47-AC48-CB1718F096EA}">
      <dgm:prSet/>
      <dgm:spPr/>
      <dgm:t>
        <a:bodyPr/>
        <a:lstStyle/>
        <a:p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和相册备份、恢复数据等需求不同，文件同步是双向行为，要求两边尽可能保持最新版本，当两边均发生修改有冲突时，还要有版本策略来保障存储的可靠性。</a:t>
          </a:r>
          <a:endParaRPr lang="zh-CN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51590714-B051-624D-92AE-4921A73511E9}" type="parTrans" cxnId="{9FE4ABA5-49C2-7243-AA04-BB6C76C85CC8}">
      <dgm:prSet/>
      <dgm:spPr/>
      <dgm:t>
        <a:bodyPr/>
        <a:lstStyle/>
        <a:p>
          <a:endParaRPr lang="zh-CN" altLang="en-US"/>
        </a:p>
      </dgm:t>
    </dgm:pt>
    <dgm:pt modelId="{8E91112A-70BD-8F4B-AEB9-5096F4912861}" type="sibTrans" cxnId="{9FE4ABA5-49C2-7243-AA04-BB6C76C85CC8}">
      <dgm:prSet/>
      <dgm:spPr/>
      <dgm:t>
        <a:bodyPr/>
        <a:lstStyle/>
        <a:p>
          <a:endParaRPr lang="zh-CN" altLang="en-US"/>
        </a:p>
      </dgm:t>
    </dgm:pt>
    <dgm:pt modelId="{F86B2B23-CACF-2C44-BE58-B41E114CD72E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由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BitTorrent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公司开发，基于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技术的 </a:t>
          </a:r>
          <a:r>
            <a:rPr kumimoji="1" lang="en-US" b="0" i="0" dirty="0" err="1">
              <a:latin typeface="PingFang SC" panose="020B0400000000000000" pitchFamily="34" charset="-122"/>
              <a:ea typeface="PingFang SC" panose="020B0400000000000000" pitchFamily="34" charset="-122"/>
            </a:rPr>
            <a:t>Resilio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Sync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比传统对云存储有更大优势，甚至可以采用混合云的方式，只是缺少区块链时代的经济系统，因此只适合传统企业应用。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88D2B3DA-9963-0F4A-BDF7-15337C2529EC}" type="parTrans" cxnId="{203DF18B-4AB6-6841-859E-774046A0DFA4}">
      <dgm:prSet/>
      <dgm:spPr/>
      <dgm:t>
        <a:bodyPr/>
        <a:lstStyle/>
        <a:p>
          <a:endParaRPr lang="zh-CN" altLang="en-US"/>
        </a:p>
      </dgm:t>
    </dgm:pt>
    <dgm:pt modelId="{07A96181-FDF6-4C47-81DC-736E2009845A}" type="sibTrans" cxnId="{203DF18B-4AB6-6841-859E-774046A0DFA4}">
      <dgm:prSet/>
      <dgm:spPr/>
      <dgm:t>
        <a:bodyPr/>
        <a:lstStyle/>
        <a:p>
          <a:endParaRPr lang="zh-CN" altLang="en-US"/>
        </a:p>
      </dgm:t>
    </dgm:pt>
    <dgm:pt modelId="{9C6925D8-0ECA-9546-8BDE-0C9BDE2AFC5F}" type="pres">
      <dgm:prSet presAssocID="{22A6D396-38ED-C24A-BEDD-D90B72A1F8EA}" presName="Name0" presStyleCnt="0">
        <dgm:presLayoutVars>
          <dgm:dir/>
          <dgm:resizeHandles val="exact"/>
        </dgm:presLayoutVars>
      </dgm:prSet>
      <dgm:spPr/>
    </dgm:pt>
    <dgm:pt modelId="{8CA3DB2E-AFDB-A841-96AF-3CBB0C8BCA62}" type="pres">
      <dgm:prSet presAssocID="{F94E3A65-7083-2347-B77A-B8D7BBA99A18}" presName="composite" presStyleCnt="0"/>
      <dgm:spPr/>
    </dgm:pt>
    <dgm:pt modelId="{00854C3B-1231-B247-806F-B008BEFF5653}" type="pres">
      <dgm:prSet presAssocID="{F94E3A65-7083-2347-B77A-B8D7BBA99A18}" presName="rect1" presStyleLbl="trAlignAcc1" presStyleIdx="0" presStyleCnt="4">
        <dgm:presLayoutVars>
          <dgm:bulletEnabled val="1"/>
        </dgm:presLayoutVars>
      </dgm:prSet>
      <dgm:spPr/>
    </dgm:pt>
    <dgm:pt modelId="{CA55D53F-7C32-FF4D-92DD-0127BE782AD3}" type="pres">
      <dgm:prSet presAssocID="{F94E3A65-7083-2347-B77A-B8D7BBA99A18}" presName="rect2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623014A-6CE1-9346-A3A1-C3CE523879BE}" type="pres">
      <dgm:prSet presAssocID="{BF5DF592-9469-8E41-9D6F-91498E188382}" presName="sibTrans" presStyleCnt="0"/>
      <dgm:spPr/>
    </dgm:pt>
    <dgm:pt modelId="{FE5AC635-43A1-9249-A0D1-515E77B75EF3}" type="pres">
      <dgm:prSet presAssocID="{E0BFCB4C-F93A-E541-8681-73974A6576EA}" presName="composite" presStyleCnt="0"/>
      <dgm:spPr/>
    </dgm:pt>
    <dgm:pt modelId="{FEACFCDA-20D4-204E-A821-36E48BA21FA2}" type="pres">
      <dgm:prSet presAssocID="{E0BFCB4C-F93A-E541-8681-73974A6576EA}" presName="rect1" presStyleLbl="trAlignAcc1" presStyleIdx="1" presStyleCnt="4">
        <dgm:presLayoutVars>
          <dgm:bulletEnabled val="1"/>
        </dgm:presLayoutVars>
      </dgm:prSet>
      <dgm:spPr/>
    </dgm:pt>
    <dgm:pt modelId="{A3E3030A-788A-CF4E-ACA7-FB264AFAC97E}" type="pres">
      <dgm:prSet presAssocID="{E0BFCB4C-F93A-E541-8681-73974A6576EA}" presName="rect2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45AE24F-1EBD-8545-A4C1-F3F83A6775ED}" type="pres">
      <dgm:prSet presAssocID="{80B35F73-CB7D-7F44-82FD-1BE5C058DB7C}" presName="sibTrans" presStyleCnt="0"/>
      <dgm:spPr/>
    </dgm:pt>
    <dgm:pt modelId="{F5757488-38F7-AC4B-B141-D91FF0BC1A60}" type="pres">
      <dgm:prSet presAssocID="{49ECAE52-867B-8D47-AC48-CB1718F096EA}" presName="composite" presStyleCnt="0"/>
      <dgm:spPr/>
    </dgm:pt>
    <dgm:pt modelId="{1EF7E172-1809-A84A-A27F-EC116B6F2987}" type="pres">
      <dgm:prSet presAssocID="{49ECAE52-867B-8D47-AC48-CB1718F096EA}" presName="rect1" presStyleLbl="trAlignAcc1" presStyleIdx="2" presStyleCnt="4">
        <dgm:presLayoutVars>
          <dgm:bulletEnabled val="1"/>
        </dgm:presLayoutVars>
      </dgm:prSet>
      <dgm:spPr/>
    </dgm:pt>
    <dgm:pt modelId="{A2788AD3-B9BD-5F40-B909-4D076D3BB78A}" type="pres">
      <dgm:prSet presAssocID="{49ECAE52-867B-8D47-AC48-CB1718F096EA}" presName="rect2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4B2E96-B804-7940-895B-5C3C6CED3FFD}" type="pres">
      <dgm:prSet presAssocID="{8E91112A-70BD-8F4B-AEB9-5096F4912861}" presName="sibTrans" presStyleCnt="0"/>
      <dgm:spPr/>
    </dgm:pt>
    <dgm:pt modelId="{97FA0CF8-130D-7B4C-A674-B8F984BF1410}" type="pres">
      <dgm:prSet presAssocID="{F86B2B23-CACF-2C44-BE58-B41E114CD72E}" presName="composite" presStyleCnt="0"/>
      <dgm:spPr/>
    </dgm:pt>
    <dgm:pt modelId="{7524F898-9271-E245-BE44-FD2EE6529063}" type="pres">
      <dgm:prSet presAssocID="{F86B2B23-CACF-2C44-BE58-B41E114CD72E}" presName="rect1" presStyleLbl="trAlignAcc1" presStyleIdx="3" presStyleCnt="4">
        <dgm:presLayoutVars>
          <dgm:bulletEnabled val="1"/>
        </dgm:presLayoutVars>
      </dgm:prSet>
      <dgm:spPr/>
    </dgm:pt>
    <dgm:pt modelId="{F82CCBC7-7957-664B-A5CD-B52C274DB308}" type="pres">
      <dgm:prSet presAssocID="{F86B2B23-CACF-2C44-BE58-B41E114CD72E}" presName="rect2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014AF19-5F17-0042-BAAB-666BF094D8E8}" type="presOf" srcId="{22A6D396-38ED-C24A-BEDD-D90B72A1F8EA}" destId="{9C6925D8-0ECA-9546-8BDE-0C9BDE2AFC5F}" srcOrd="0" destOrd="0" presId="urn:microsoft.com/office/officeart/2008/layout/PictureStrips"/>
    <dgm:cxn modelId="{8F4ECE53-371A-6D40-9A7E-31B84062B7E0}" type="presOf" srcId="{49ECAE52-867B-8D47-AC48-CB1718F096EA}" destId="{1EF7E172-1809-A84A-A27F-EC116B6F2987}" srcOrd="0" destOrd="0" presId="urn:microsoft.com/office/officeart/2008/layout/PictureStrips"/>
    <dgm:cxn modelId="{CF1DA880-AC22-1948-BCAF-B96CEC29BE35}" srcId="{22A6D396-38ED-C24A-BEDD-D90B72A1F8EA}" destId="{E0BFCB4C-F93A-E541-8681-73974A6576EA}" srcOrd="1" destOrd="0" parTransId="{95AF7522-6831-7C4C-9D07-F471AF357BF2}" sibTransId="{80B35F73-CB7D-7F44-82FD-1BE5C058DB7C}"/>
    <dgm:cxn modelId="{203DF18B-4AB6-6841-859E-774046A0DFA4}" srcId="{22A6D396-38ED-C24A-BEDD-D90B72A1F8EA}" destId="{F86B2B23-CACF-2C44-BE58-B41E114CD72E}" srcOrd="3" destOrd="0" parTransId="{88D2B3DA-9963-0F4A-BDF7-15337C2529EC}" sibTransId="{07A96181-FDF6-4C47-81DC-736E2009845A}"/>
    <dgm:cxn modelId="{8491908E-125B-C84C-8730-551D0500CAB5}" type="presOf" srcId="{F94E3A65-7083-2347-B77A-B8D7BBA99A18}" destId="{00854C3B-1231-B247-806F-B008BEFF5653}" srcOrd="0" destOrd="0" presId="urn:microsoft.com/office/officeart/2008/layout/PictureStrips"/>
    <dgm:cxn modelId="{9FE4ABA5-49C2-7243-AA04-BB6C76C85CC8}" srcId="{22A6D396-38ED-C24A-BEDD-D90B72A1F8EA}" destId="{49ECAE52-867B-8D47-AC48-CB1718F096EA}" srcOrd="2" destOrd="0" parTransId="{51590714-B051-624D-92AE-4921A73511E9}" sibTransId="{8E91112A-70BD-8F4B-AEB9-5096F4912861}"/>
    <dgm:cxn modelId="{4A4303BD-E2C5-364C-AE60-14F06FB377DA}" srcId="{22A6D396-38ED-C24A-BEDD-D90B72A1F8EA}" destId="{F94E3A65-7083-2347-B77A-B8D7BBA99A18}" srcOrd="0" destOrd="0" parTransId="{99F9C6B2-7925-9942-994B-0AB309117581}" sibTransId="{BF5DF592-9469-8E41-9D6F-91498E188382}"/>
    <dgm:cxn modelId="{3B9CA3C9-96E3-E84F-AC96-13DFA56BDED0}" type="presOf" srcId="{F86B2B23-CACF-2C44-BE58-B41E114CD72E}" destId="{7524F898-9271-E245-BE44-FD2EE6529063}" srcOrd="0" destOrd="0" presId="urn:microsoft.com/office/officeart/2008/layout/PictureStrips"/>
    <dgm:cxn modelId="{460AC8E1-6008-E94B-92FE-FDDF78C52C37}" type="presOf" srcId="{E0BFCB4C-F93A-E541-8681-73974A6576EA}" destId="{FEACFCDA-20D4-204E-A821-36E48BA21FA2}" srcOrd="0" destOrd="0" presId="urn:microsoft.com/office/officeart/2008/layout/PictureStrips"/>
    <dgm:cxn modelId="{A436074A-1B71-ED4B-9F11-734ACE9CFD44}" type="presParOf" srcId="{9C6925D8-0ECA-9546-8BDE-0C9BDE2AFC5F}" destId="{8CA3DB2E-AFDB-A841-96AF-3CBB0C8BCA62}" srcOrd="0" destOrd="0" presId="urn:microsoft.com/office/officeart/2008/layout/PictureStrips"/>
    <dgm:cxn modelId="{122CB596-DD76-1A48-86DC-D51AEDCFA05C}" type="presParOf" srcId="{8CA3DB2E-AFDB-A841-96AF-3CBB0C8BCA62}" destId="{00854C3B-1231-B247-806F-B008BEFF5653}" srcOrd="0" destOrd="0" presId="urn:microsoft.com/office/officeart/2008/layout/PictureStrips"/>
    <dgm:cxn modelId="{1DA21017-DE65-8D4F-977A-7F676DEE7A9B}" type="presParOf" srcId="{8CA3DB2E-AFDB-A841-96AF-3CBB0C8BCA62}" destId="{CA55D53F-7C32-FF4D-92DD-0127BE782AD3}" srcOrd="1" destOrd="0" presId="urn:microsoft.com/office/officeart/2008/layout/PictureStrips"/>
    <dgm:cxn modelId="{4F432112-F3EC-144E-83D9-867AD89CB4BF}" type="presParOf" srcId="{9C6925D8-0ECA-9546-8BDE-0C9BDE2AFC5F}" destId="{4623014A-6CE1-9346-A3A1-C3CE523879BE}" srcOrd="1" destOrd="0" presId="urn:microsoft.com/office/officeart/2008/layout/PictureStrips"/>
    <dgm:cxn modelId="{60A73AEB-E164-8D47-9F7F-B4DB375E16E6}" type="presParOf" srcId="{9C6925D8-0ECA-9546-8BDE-0C9BDE2AFC5F}" destId="{FE5AC635-43A1-9249-A0D1-515E77B75EF3}" srcOrd="2" destOrd="0" presId="urn:microsoft.com/office/officeart/2008/layout/PictureStrips"/>
    <dgm:cxn modelId="{29BD8CA6-688C-8040-AEC1-2ED6CDE83B0B}" type="presParOf" srcId="{FE5AC635-43A1-9249-A0D1-515E77B75EF3}" destId="{FEACFCDA-20D4-204E-A821-36E48BA21FA2}" srcOrd="0" destOrd="0" presId="urn:microsoft.com/office/officeart/2008/layout/PictureStrips"/>
    <dgm:cxn modelId="{A6DB0139-893F-DA48-A2E0-AFA1D8035A29}" type="presParOf" srcId="{FE5AC635-43A1-9249-A0D1-515E77B75EF3}" destId="{A3E3030A-788A-CF4E-ACA7-FB264AFAC97E}" srcOrd="1" destOrd="0" presId="urn:microsoft.com/office/officeart/2008/layout/PictureStrips"/>
    <dgm:cxn modelId="{727770BE-EF51-764D-9331-59A809E77C6F}" type="presParOf" srcId="{9C6925D8-0ECA-9546-8BDE-0C9BDE2AFC5F}" destId="{945AE24F-1EBD-8545-A4C1-F3F83A6775ED}" srcOrd="3" destOrd="0" presId="urn:microsoft.com/office/officeart/2008/layout/PictureStrips"/>
    <dgm:cxn modelId="{9ED9D85E-353D-C24D-9C68-4391F4259A05}" type="presParOf" srcId="{9C6925D8-0ECA-9546-8BDE-0C9BDE2AFC5F}" destId="{F5757488-38F7-AC4B-B141-D91FF0BC1A60}" srcOrd="4" destOrd="0" presId="urn:microsoft.com/office/officeart/2008/layout/PictureStrips"/>
    <dgm:cxn modelId="{86C87F7B-8AE0-2D49-944B-21681BF9CDC4}" type="presParOf" srcId="{F5757488-38F7-AC4B-B141-D91FF0BC1A60}" destId="{1EF7E172-1809-A84A-A27F-EC116B6F2987}" srcOrd="0" destOrd="0" presId="urn:microsoft.com/office/officeart/2008/layout/PictureStrips"/>
    <dgm:cxn modelId="{6D4CA393-3E00-B341-9820-5E5580EA82B7}" type="presParOf" srcId="{F5757488-38F7-AC4B-B141-D91FF0BC1A60}" destId="{A2788AD3-B9BD-5F40-B909-4D076D3BB78A}" srcOrd="1" destOrd="0" presId="urn:microsoft.com/office/officeart/2008/layout/PictureStrips"/>
    <dgm:cxn modelId="{0C40D167-9DE8-7D43-9450-E8CD13BB2842}" type="presParOf" srcId="{9C6925D8-0ECA-9546-8BDE-0C9BDE2AFC5F}" destId="{1A4B2E96-B804-7940-895B-5C3C6CED3FFD}" srcOrd="5" destOrd="0" presId="urn:microsoft.com/office/officeart/2008/layout/PictureStrips"/>
    <dgm:cxn modelId="{3051F75C-2AAB-D547-A878-19E3E980D0B0}" type="presParOf" srcId="{9C6925D8-0ECA-9546-8BDE-0C9BDE2AFC5F}" destId="{97FA0CF8-130D-7B4C-A674-B8F984BF1410}" srcOrd="6" destOrd="0" presId="urn:microsoft.com/office/officeart/2008/layout/PictureStrips"/>
    <dgm:cxn modelId="{D0309E09-FFEE-0E42-BE93-7F044C875B5A}" type="presParOf" srcId="{97FA0CF8-130D-7B4C-A674-B8F984BF1410}" destId="{7524F898-9271-E245-BE44-FD2EE6529063}" srcOrd="0" destOrd="0" presId="urn:microsoft.com/office/officeart/2008/layout/PictureStrips"/>
    <dgm:cxn modelId="{18AD4A75-2EBE-F347-9065-784C6C71EDF0}" type="presParOf" srcId="{97FA0CF8-130D-7B4C-A674-B8F984BF1410}" destId="{F82CCBC7-7957-664B-A5CD-B52C274DB30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3040BA-80FD-044B-B588-04E053B019F4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CN" altLang="en-US"/>
        </a:p>
      </dgm:t>
    </dgm:pt>
    <dgm:pt modelId="{17DB70AF-905E-F349-97F8-114FCDEB4A96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备份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恢复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D717A90A-B325-5543-92B0-60243A6807D1}" type="parTrans" cxnId="{D11D070E-BB95-8D48-84B8-B7A1EB6529A0}">
      <dgm:prSet/>
      <dgm:spPr/>
      <dgm:t>
        <a:bodyPr/>
        <a:lstStyle/>
        <a:p>
          <a:endParaRPr lang="zh-CN" altLang="en-US"/>
        </a:p>
      </dgm:t>
    </dgm:pt>
    <dgm:pt modelId="{A3367473-EF59-CA42-8C94-352E7EEFF91B}" type="sibTrans" cxnId="{D11D070E-BB95-8D48-84B8-B7A1EB6529A0}">
      <dgm:prSet/>
      <dgm:spPr/>
      <dgm:t>
        <a:bodyPr/>
        <a:lstStyle/>
        <a:p>
          <a:endParaRPr lang="zh-CN" altLang="en-US"/>
        </a:p>
      </dgm:t>
    </dgm:pt>
    <dgm:pt modelId="{5444F235-60A3-F241-BCD7-34CC561B325F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自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DOS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时代起便有 </a:t>
          </a:r>
          <a:r>
            <a:rPr kumimoji="1" lang="en-US" b="0" i="0" dirty="0" err="1">
              <a:latin typeface="PingFang SC" panose="020B0400000000000000" pitchFamily="34" charset="-122"/>
              <a:ea typeface="PingFang SC" panose="020B0400000000000000" pitchFamily="34" charset="-122"/>
            </a:rPr>
            <a:t>backup.exe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备份命令和 </a:t>
          </a:r>
          <a:r>
            <a:rPr kumimoji="1" lang="en-US" b="0" i="0" dirty="0" err="1">
              <a:latin typeface="PingFang SC" panose="020B0400000000000000" pitchFamily="34" charset="-122"/>
              <a:ea typeface="PingFang SC" panose="020B0400000000000000" pitchFamily="34" charset="-122"/>
            </a:rPr>
            <a:t>restore.exe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恢复命令，用于一般软件或数据备份。在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macOS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上甚至有很多果粉喜欢的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Time Machine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时光机功能，搭配移动硬盘、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NAS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使用。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E081E4BE-09C6-4B42-8DB3-7C8D265AA83E}" type="parTrans" cxnId="{C68540D6-711C-FD44-9DC8-780C6ADE1DB6}">
      <dgm:prSet/>
      <dgm:spPr/>
      <dgm:t>
        <a:bodyPr/>
        <a:lstStyle/>
        <a:p>
          <a:endParaRPr lang="zh-CN" altLang="en-US"/>
        </a:p>
      </dgm:t>
    </dgm:pt>
    <dgm:pt modelId="{5285EEC2-FD54-EC4F-A3C2-721C6502E6A4}" type="sibTrans" cxnId="{C68540D6-711C-FD44-9DC8-780C6ADE1DB6}">
      <dgm:prSet/>
      <dgm:spPr/>
      <dgm:t>
        <a:bodyPr/>
        <a:lstStyle/>
        <a:p>
          <a:endParaRPr lang="zh-CN" altLang="en-US"/>
        </a:p>
      </dgm:t>
    </dgm:pt>
    <dgm:pt modelId="{5ECD79C7-607E-1B41-8F34-802D449D88AC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在移动互联网时代，最容易产生的数据是照片，每次遇到手机的升级换代都会遇到照片备份问题。在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iPhone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上免费的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iCloud 5G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空间显然不够用，而每个月花费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$9.99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美元似乎还不如一次性花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$59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美元买块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2TB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或者花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$99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美元买块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5TB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的移动硬盘。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D0626C6E-A0B8-1D4A-AF2E-CB0B07A34A8E}" type="parTrans" cxnId="{296CFE90-B1B6-8145-B0E2-9ECD1DBD2475}">
      <dgm:prSet/>
      <dgm:spPr/>
      <dgm:t>
        <a:bodyPr/>
        <a:lstStyle/>
        <a:p>
          <a:endParaRPr lang="zh-CN" altLang="en-US"/>
        </a:p>
      </dgm:t>
    </dgm:pt>
    <dgm:pt modelId="{09FA5B77-50EA-D246-AC59-EED634257C47}" type="sibTrans" cxnId="{296CFE90-B1B6-8145-B0E2-9ECD1DBD2475}">
      <dgm:prSet/>
      <dgm:spPr/>
      <dgm:t>
        <a:bodyPr/>
        <a:lstStyle/>
        <a:p>
          <a:endParaRPr lang="zh-CN" altLang="en-US"/>
        </a:p>
      </dgm:t>
    </dgm:pt>
    <dgm:pt modelId="{7F3B5090-B217-114E-93D9-021525500BFB}" type="pres">
      <dgm:prSet presAssocID="{D73040BA-80FD-044B-B588-04E053B019F4}" presName="linear" presStyleCnt="0">
        <dgm:presLayoutVars>
          <dgm:dir/>
          <dgm:animLvl val="lvl"/>
          <dgm:resizeHandles val="exact"/>
        </dgm:presLayoutVars>
      </dgm:prSet>
      <dgm:spPr/>
    </dgm:pt>
    <dgm:pt modelId="{47F835A5-1F73-ED4E-B42A-25ED865F4DEC}" type="pres">
      <dgm:prSet presAssocID="{17DB70AF-905E-F349-97F8-114FCDEB4A96}" presName="parentLin" presStyleCnt="0"/>
      <dgm:spPr/>
    </dgm:pt>
    <dgm:pt modelId="{74CDC852-B475-134E-9F05-63D6FDB427DD}" type="pres">
      <dgm:prSet presAssocID="{17DB70AF-905E-F349-97F8-114FCDEB4A96}" presName="parentLeftMargin" presStyleLbl="node1" presStyleIdx="0" presStyleCnt="1"/>
      <dgm:spPr/>
    </dgm:pt>
    <dgm:pt modelId="{E976E5F8-EA56-484B-ACA2-7910BFE6215A}" type="pres">
      <dgm:prSet presAssocID="{17DB70AF-905E-F349-97F8-114FCDEB4A9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749B4A5-3021-7B4A-88D5-C30C96D1EA68}" type="pres">
      <dgm:prSet presAssocID="{17DB70AF-905E-F349-97F8-114FCDEB4A96}" presName="negativeSpace" presStyleCnt="0"/>
      <dgm:spPr/>
    </dgm:pt>
    <dgm:pt modelId="{F32756B9-7009-504F-BBB8-035B6EDD6F08}" type="pres">
      <dgm:prSet presAssocID="{17DB70AF-905E-F349-97F8-114FCDEB4A9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5803806-3EF3-4547-A1A2-69980CA0CB9B}" type="presOf" srcId="{5444F235-60A3-F241-BCD7-34CC561B325F}" destId="{F32756B9-7009-504F-BBB8-035B6EDD6F08}" srcOrd="0" destOrd="0" presId="urn:microsoft.com/office/officeart/2005/8/layout/list1"/>
    <dgm:cxn modelId="{D11D070E-BB95-8D48-84B8-B7A1EB6529A0}" srcId="{D73040BA-80FD-044B-B588-04E053B019F4}" destId="{17DB70AF-905E-F349-97F8-114FCDEB4A96}" srcOrd="0" destOrd="0" parTransId="{D717A90A-B325-5543-92B0-60243A6807D1}" sibTransId="{A3367473-EF59-CA42-8C94-352E7EEFF91B}"/>
    <dgm:cxn modelId="{434E643B-5120-F649-AAD8-F161F13341F1}" type="presOf" srcId="{5ECD79C7-607E-1B41-8F34-802D449D88AC}" destId="{F32756B9-7009-504F-BBB8-035B6EDD6F08}" srcOrd="0" destOrd="1" presId="urn:microsoft.com/office/officeart/2005/8/layout/list1"/>
    <dgm:cxn modelId="{D512BD84-7281-0947-9FA0-DE6377CD47E3}" type="presOf" srcId="{17DB70AF-905E-F349-97F8-114FCDEB4A96}" destId="{E976E5F8-EA56-484B-ACA2-7910BFE6215A}" srcOrd="1" destOrd="0" presId="urn:microsoft.com/office/officeart/2005/8/layout/list1"/>
    <dgm:cxn modelId="{28B6CF84-EDE9-2645-857B-737019EDD504}" type="presOf" srcId="{17DB70AF-905E-F349-97F8-114FCDEB4A96}" destId="{74CDC852-B475-134E-9F05-63D6FDB427DD}" srcOrd="0" destOrd="0" presId="urn:microsoft.com/office/officeart/2005/8/layout/list1"/>
    <dgm:cxn modelId="{296CFE90-B1B6-8145-B0E2-9ECD1DBD2475}" srcId="{17DB70AF-905E-F349-97F8-114FCDEB4A96}" destId="{5ECD79C7-607E-1B41-8F34-802D449D88AC}" srcOrd="1" destOrd="0" parTransId="{D0626C6E-A0B8-1D4A-AF2E-CB0B07A34A8E}" sibTransId="{09FA5B77-50EA-D246-AC59-EED634257C47}"/>
    <dgm:cxn modelId="{0F9B5EB0-8D57-2645-B455-149433191074}" type="presOf" srcId="{D73040BA-80FD-044B-B588-04E053B019F4}" destId="{7F3B5090-B217-114E-93D9-021525500BFB}" srcOrd="0" destOrd="0" presId="urn:microsoft.com/office/officeart/2005/8/layout/list1"/>
    <dgm:cxn modelId="{C68540D6-711C-FD44-9DC8-780C6ADE1DB6}" srcId="{17DB70AF-905E-F349-97F8-114FCDEB4A96}" destId="{5444F235-60A3-F241-BCD7-34CC561B325F}" srcOrd="0" destOrd="0" parTransId="{E081E4BE-09C6-4B42-8DB3-7C8D265AA83E}" sibTransId="{5285EEC2-FD54-EC4F-A3C2-721C6502E6A4}"/>
    <dgm:cxn modelId="{8637397F-AF1A-C743-A9F4-E68513371FD1}" type="presParOf" srcId="{7F3B5090-B217-114E-93D9-021525500BFB}" destId="{47F835A5-1F73-ED4E-B42A-25ED865F4DEC}" srcOrd="0" destOrd="0" presId="urn:microsoft.com/office/officeart/2005/8/layout/list1"/>
    <dgm:cxn modelId="{3BB8E6D1-CFB7-A146-A498-3D7C0F214717}" type="presParOf" srcId="{47F835A5-1F73-ED4E-B42A-25ED865F4DEC}" destId="{74CDC852-B475-134E-9F05-63D6FDB427DD}" srcOrd="0" destOrd="0" presId="urn:microsoft.com/office/officeart/2005/8/layout/list1"/>
    <dgm:cxn modelId="{EFB666AA-2821-0C44-89BD-0E6B58B8F3DB}" type="presParOf" srcId="{47F835A5-1F73-ED4E-B42A-25ED865F4DEC}" destId="{E976E5F8-EA56-484B-ACA2-7910BFE6215A}" srcOrd="1" destOrd="0" presId="urn:microsoft.com/office/officeart/2005/8/layout/list1"/>
    <dgm:cxn modelId="{87A30CE4-BC4A-1440-AFB6-597AF5D503E5}" type="presParOf" srcId="{7F3B5090-B217-114E-93D9-021525500BFB}" destId="{A749B4A5-3021-7B4A-88D5-C30C96D1EA68}" srcOrd="1" destOrd="0" presId="urn:microsoft.com/office/officeart/2005/8/layout/list1"/>
    <dgm:cxn modelId="{0800F63F-E4E6-B14E-A3C2-A40FA0B601A7}" type="presParOf" srcId="{7F3B5090-B217-114E-93D9-021525500BFB}" destId="{F32756B9-7009-504F-BBB8-035B6EDD6F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CFFC53-8499-5C48-9304-4237CD6603C8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CN" altLang="en-US"/>
        </a:p>
      </dgm:t>
    </dgm:pt>
    <dgm:pt modelId="{80692563-79FB-4141-94A8-73822A2B8CDD}">
      <dgm:prSet custT="1"/>
      <dgm:spPr/>
      <dgm:t>
        <a:bodyPr/>
        <a:lstStyle/>
        <a:p>
          <a:pPr algn="l"/>
          <a:r>
            <a:rPr kumimoji="1" lang="zh-CN" sz="12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为你的公司或家庭部署去中心化</a:t>
          </a:r>
          <a:r>
            <a:rPr lang="zh-CN" sz="12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网络附接存储，不再是极客的专利，每个单位或家庭都应该有自己的专属设备（</a:t>
          </a:r>
          <a:r>
            <a:rPr lang="en-US" sz="12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OOD</a:t>
          </a:r>
          <a:r>
            <a:rPr lang="zh-CN" sz="12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）。</a:t>
          </a:r>
          <a:endParaRPr lang="zh-CN" sz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7E55DD26-5977-8945-AEC1-BE6FB12ED520}" type="parTrans" cxnId="{547D726E-6F29-B146-8ECB-6452CFA78EEB}">
      <dgm:prSet/>
      <dgm:spPr/>
      <dgm:t>
        <a:bodyPr/>
        <a:lstStyle/>
        <a:p>
          <a:endParaRPr lang="zh-CN" altLang="en-US"/>
        </a:p>
      </dgm:t>
    </dgm:pt>
    <dgm:pt modelId="{5DFD1723-42E7-994E-BD69-F5A7C9F1FAC4}" type="sibTrans" cxnId="{547D726E-6F29-B146-8ECB-6452CFA78EEB}">
      <dgm:prSet/>
      <dgm:spPr/>
      <dgm:t>
        <a:bodyPr/>
        <a:lstStyle/>
        <a:p>
          <a:endParaRPr lang="zh-CN" altLang="en-US"/>
        </a:p>
      </dgm:t>
    </dgm:pt>
    <dgm:pt modelId="{3DFBF62F-8B02-134A-8871-210715219563}">
      <dgm:prSet custT="1"/>
      <dgm:spPr/>
      <dgm:t>
        <a:bodyPr/>
        <a:lstStyle/>
        <a:p>
          <a:pPr algn="l"/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无论出于哪种原因，不便于部署自己的设备，亦可租赁我们合作伙伴的虚拟设备（</a:t>
          </a:r>
          <a:r>
            <a:rPr lang="en-US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VOOD</a:t>
          </a:r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）。</a:t>
          </a:r>
          <a:endParaRPr lang="zh-CN" sz="1400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D068A761-C14A-564D-A0DA-9246F39DF3D0}" type="parTrans" cxnId="{9F939F95-4F81-7945-B70D-97876E0BD4A1}">
      <dgm:prSet/>
      <dgm:spPr/>
      <dgm:t>
        <a:bodyPr/>
        <a:lstStyle/>
        <a:p>
          <a:endParaRPr lang="zh-CN" altLang="en-US"/>
        </a:p>
      </dgm:t>
    </dgm:pt>
    <dgm:pt modelId="{6DC8866E-BC53-7C49-AA70-4AA4DBC1784C}" type="sibTrans" cxnId="{9F939F95-4F81-7945-B70D-97876E0BD4A1}">
      <dgm:prSet/>
      <dgm:spPr/>
      <dgm:t>
        <a:bodyPr/>
        <a:lstStyle/>
        <a:p>
          <a:endParaRPr lang="zh-CN" altLang="en-US"/>
        </a:p>
      </dgm:t>
    </dgm:pt>
    <dgm:pt modelId="{216817BD-C12D-5F42-A279-48F87411183C}">
      <dgm:prSet custT="1"/>
      <dgm:spPr/>
      <dgm:t>
        <a:bodyPr/>
        <a:lstStyle/>
        <a:p>
          <a:pPr algn="l"/>
          <a:r>
            <a:rPr kumimoji="1" lang="zh-CN" altLang="en-US" sz="16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一方面可以用来满足单位或家庭存储需求，另一方面可将闲置资源用于挖矿挣钱</a:t>
          </a:r>
          <a:r>
            <a:rPr lang="zh-CN" altLang="en-US" sz="16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altLang="en-US" sz="1600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030C05E8-6664-8E4F-BC37-28AE0D4FCE1E}" type="parTrans" cxnId="{06FB6E47-A914-A148-88C1-D1276D567489}">
      <dgm:prSet/>
      <dgm:spPr/>
      <dgm:t>
        <a:bodyPr/>
        <a:lstStyle/>
        <a:p>
          <a:endParaRPr lang="zh-CN" altLang="en-US"/>
        </a:p>
      </dgm:t>
    </dgm:pt>
    <dgm:pt modelId="{D5DBF363-B8A8-BD4E-BBBB-677B6C74569C}" type="sibTrans" cxnId="{06FB6E47-A914-A148-88C1-D1276D567489}">
      <dgm:prSet/>
      <dgm:spPr/>
      <dgm:t>
        <a:bodyPr/>
        <a:lstStyle/>
        <a:p>
          <a:endParaRPr lang="zh-CN" altLang="en-US"/>
        </a:p>
      </dgm:t>
    </dgm:pt>
    <dgm:pt modelId="{CC18E95C-E744-4447-B32D-D0EEFA29E916}">
      <dgm:prSet custT="1"/>
      <dgm:spPr/>
      <dgm:t>
        <a:bodyPr/>
        <a:lstStyle/>
        <a:p>
          <a:pPr algn="l"/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你只需将此前支付给 </a:t>
          </a:r>
          <a:r>
            <a:rPr lang="en-US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Apple</a:t>
          </a:r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lang="en-US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Google</a:t>
          </a:r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或 </a:t>
          </a:r>
          <a:r>
            <a:rPr lang="en-US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Microsoft</a:t>
          </a:r>
          <a:r>
            <a:rPr lang="zh-CN" sz="14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的年费用于购置自己的专属虚拟设备即可。</a:t>
          </a:r>
          <a:endParaRPr lang="zh-CN" sz="1400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89F32B2A-F36E-1B43-9C52-8362C5B22E61}" type="parTrans" cxnId="{1DBC52FF-58A5-3645-9F80-903664604A65}">
      <dgm:prSet/>
      <dgm:spPr/>
      <dgm:t>
        <a:bodyPr/>
        <a:lstStyle/>
        <a:p>
          <a:endParaRPr lang="zh-CN" altLang="en-US"/>
        </a:p>
      </dgm:t>
    </dgm:pt>
    <dgm:pt modelId="{4F770FCD-BCBC-3640-AB77-DB447E5DC60D}" type="sibTrans" cxnId="{1DBC52FF-58A5-3645-9F80-903664604A65}">
      <dgm:prSet/>
      <dgm:spPr/>
      <dgm:t>
        <a:bodyPr/>
        <a:lstStyle/>
        <a:p>
          <a:endParaRPr lang="zh-CN" altLang="en-US"/>
        </a:p>
      </dgm:t>
    </dgm:pt>
    <dgm:pt modelId="{A676B074-B3BF-F04D-A6F2-A04BDE9CB7D8}">
      <dgm:prSet custT="1"/>
      <dgm:spPr/>
      <dgm:t>
        <a:bodyPr/>
        <a:lstStyle/>
        <a:p>
          <a:pPr algn="l"/>
          <a:r>
            <a:rPr kumimoji="1" lang="zh-CN" altLang="en-US" sz="1200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最终，你会发现你依然可以享受免费网络服务，而你的闲置资源，竟然还能帮你躺着挣钱，你既是消费者又是股东，摇身一变成了投资人。</a:t>
          </a:r>
          <a:endParaRPr lang="zh-CN" altLang="en-US" sz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9F456EE2-38A0-D249-92C0-04A465B4083D}" type="parTrans" cxnId="{8DD398B7-5D49-D243-AB5D-07FF81DD6758}">
      <dgm:prSet/>
      <dgm:spPr/>
      <dgm:t>
        <a:bodyPr/>
        <a:lstStyle/>
        <a:p>
          <a:endParaRPr lang="zh-CN" altLang="en-US"/>
        </a:p>
      </dgm:t>
    </dgm:pt>
    <dgm:pt modelId="{7D2EB48F-E930-7844-A072-6BF717FEE280}" type="sibTrans" cxnId="{8DD398B7-5D49-D243-AB5D-07FF81DD6758}">
      <dgm:prSet/>
      <dgm:spPr/>
      <dgm:t>
        <a:bodyPr/>
        <a:lstStyle/>
        <a:p>
          <a:endParaRPr lang="zh-CN" altLang="en-US"/>
        </a:p>
      </dgm:t>
    </dgm:pt>
    <dgm:pt modelId="{8FF3A471-C10D-E046-B458-50C56EFC776B}" type="pres">
      <dgm:prSet presAssocID="{A1CFFC53-8499-5C48-9304-4237CD6603C8}" presName="CompostProcess" presStyleCnt="0">
        <dgm:presLayoutVars>
          <dgm:dir/>
          <dgm:resizeHandles val="exact"/>
        </dgm:presLayoutVars>
      </dgm:prSet>
      <dgm:spPr/>
    </dgm:pt>
    <dgm:pt modelId="{826EB046-29DF-1C4F-9DED-EF440DF91A6E}" type="pres">
      <dgm:prSet presAssocID="{A1CFFC53-8499-5C48-9304-4237CD6603C8}" presName="arrow" presStyleLbl="bgShp" presStyleIdx="0" presStyleCnt="1"/>
      <dgm:spPr/>
    </dgm:pt>
    <dgm:pt modelId="{2D101DAF-D1EC-BF4D-9364-3714E46ADDA9}" type="pres">
      <dgm:prSet presAssocID="{A1CFFC53-8499-5C48-9304-4237CD6603C8}" presName="linearProcess" presStyleCnt="0"/>
      <dgm:spPr/>
    </dgm:pt>
    <dgm:pt modelId="{C11CB066-7D54-AB4C-B079-4CEBE55E74AC}" type="pres">
      <dgm:prSet presAssocID="{80692563-79FB-4141-94A8-73822A2B8CDD}" presName="textNode" presStyleLbl="node1" presStyleIdx="0" presStyleCnt="5">
        <dgm:presLayoutVars>
          <dgm:bulletEnabled val="1"/>
        </dgm:presLayoutVars>
      </dgm:prSet>
      <dgm:spPr/>
    </dgm:pt>
    <dgm:pt modelId="{55E8E91D-7D33-3F45-AB81-3E2BB83FBE2E}" type="pres">
      <dgm:prSet presAssocID="{5DFD1723-42E7-994E-BD69-F5A7C9F1FAC4}" presName="sibTrans" presStyleCnt="0"/>
      <dgm:spPr/>
    </dgm:pt>
    <dgm:pt modelId="{C49B6978-0172-CB45-9D08-93889A5E0456}" type="pres">
      <dgm:prSet presAssocID="{3DFBF62F-8B02-134A-8871-210715219563}" presName="textNode" presStyleLbl="node1" presStyleIdx="1" presStyleCnt="5">
        <dgm:presLayoutVars>
          <dgm:bulletEnabled val="1"/>
        </dgm:presLayoutVars>
      </dgm:prSet>
      <dgm:spPr/>
    </dgm:pt>
    <dgm:pt modelId="{EB4F7E31-0E6C-5B4B-9F97-5696D5E2D94E}" type="pres">
      <dgm:prSet presAssocID="{6DC8866E-BC53-7C49-AA70-4AA4DBC1784C}" presName="sibTrans" presStyleCnt="0"/>
      <dgm:spPr/>
    </dgm:pt>
    <dgm:pt modelId="{31913C47-8A0D-F942-8F35-8590DE019941}" type="pres">
      <dgm:prSet presAssocID="{216817BD-C12D-5F42-A279-48F87411183C}" presName="textNode" presStyleLbl="node1" presStyleIdx="2" presStyleCnt="5">
        <dgm:presLayoutVars>
          <dgm:bulletEnabled val="1"/>
        </dgm:presLayoutVars>
      </dgm:prSet>
      <dgm:spPr/>
    </dgm:pt>
    <dgm:pt modelId="{D0F37CBE-8C45-5D49-833B-D0451E24986B}" type="pres">
      <dgm:prSet presAssocID="{D5DBF363-B8A8-BD4E-BBBB-677B6C74569C}" presName="sibTrans" presStyleCnt="0"/>
      <dgm:spPr/>
    </dgm:pt>
    <dgm:pt modelId="{2FD07458-F774-4845-8114-C9C05FA2364D}" type="pres">
      <dgm:prSet presAssocID="{CC18E95C-E744-4447-B32D-D0EEFA29E916}" presName="textNode" presStyleLbl="node1" presStyleIdx="3" presStyleCnt="5">
        <dgm:presLayoutVars>
          <dgm:bulletEnabled val="1"/>
        </dgm:presLayoutVars>
      </dgm:prSet>
      <dgm:spPr/>
    </dgm:pt>
    <dgm:pt modelId="{2151F5CB-8B67-3A4E-8182-6DB9CA0D02BC}" type="pres">
      <dgm:prSet presAssocID="{4F770FCD-BCBC-3640-AB77-DB447E5DC60D}" presName="sibTrans" presStyleCnt="0"/>
      <dgm:spPr/>
    </dgm:pt>
    <dgm:pt modelId="{75944AF1-9663-EC48-9596-E8ACB5FA7FCA}" type="pres">
      <dgm:prSet presAssocID="{A676B074-B3BF-F04D-A6F2-A04BDE9CB7D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6FB6E47-A914-A148-88C1-D1276D567489}" srcId="{A1CFFC53-8499-5C48-9304-4237CD6603C8}" destId="{216817BD-C12D-5F42-A279-48F87411183C}" srcOrd="2" destOrd="0" parTransId="{030C05E8-6664-8E4F-BC37-28AE0D4FCE1E}" sibTransId="{D5DBF363-B8A8-BD4E-BBBB-677B6C74569C}"/>
    <dgm:cxn modelId="{46DA8B5A-F4B5-A448-A398-D88131826DD7}" type="presOf" srcId="{80692563-79FB-4141-94A8-73822A2B8CDD}" destId="{C11CB066-7D54-AB4C-B079-4CEBE55E74AC}" srcOrd="0" destOrd="0" presId="urn:microsoft.com/office/officeart/2005/8/layout/hProcess9"/>
    <dgm:cxn modelId="{547D726E-6F29-B146-8ECB-6452CFA78EEB}" srcId="{A1CFFC53-8499-5C48-9304-4237CD6603C8}" destId="{80692563-79FB-4141-94A8-73822A2B8CDD}" srcOrd="0" destOrd="0" parTransId="{7E55DD26-5977-8945-AEC1-BE6FB12ED520}" sibTransId="{5DFD1723-42E7-994E-BD69-F5A7C9F1FAC4}"/>
    <dgm:cxn modelId="{52E9A893-9961-8044-A361-9DFD01880A1C}" type="presOf" srcId="{216817BD-C12D-5F42-A279-48F87411183C}" destId="{31913C47-8A0D-F942-8F35-8590DE019941}" srcOrd="0" destOrd="0" presId="urn:microsoft.com/office/officeart/2005/8/layout/hProcess9"/>
    <dgm:cxn modelId="{9F939F95-4F81-7945-B70D-97876E0BD4A1}" srcId="{A1CFFC53-8499-5C48-9304-4237CD6603C8}" destId="{3DFBF62F-8B02-134A-8871-210715219563}" srcOrd="1" destOrd="0" parTransId="{D068A761-C14A-564D-A0DA-9246F39DF3D0}" sibTransId="{6DC8866E-BC53-7C49-AA70-4AA4DBC1784C}"/>
    <dgm:cxn modelId="{B3AF9CAB-F4E5-5249-A7A9-781E55F43157}" type="presOf" srcId="{A1CFFC53-8499-5C48-9304-4237CD6603C8}" destId="{8FF3A471-C10D-E046-B458-50C56EFC776B}" srcOrd="0" destOrd="0" presId="urn:microsoft.com/office/officeart/2005/8/layout/hProcess9"/>
    <dgm:cxn modelId="{8DD398B7-5D49-D243-AB5D-07FF81DD6758}" srcId="{A1CFFC53-8499-5C48-9304-4237CD6603C8}" destId="{A676B074-B3BF-F04D-A6F2-A04BDE9CB7D8}" srcOrd="4" destOrd="0" parTransId="{9F456EE2-38A0-D249-92C0-04A465B4083D}" sibTransId="{7D2EB48F-E930-7844-A072-6BF717FEE280}"/>
    <dgm:cxn modelId="{08A8B1D6-EAF0-4C40-A885-F8C9A1BB07E8}" type="presOf" srcId="{3DFBF62F-8B02-134A-8871-210715219563}" destId="{C49B6978-0172-CB45-9D08-93889A5E0456}" srcOrd="0" destOrd="0" presId="urn:microsoft.com/office/officeart/2005/8/layout/hProcess9"/>
    <dgm:cxn modelId="{81BECCDF-6D64-5545-8274-F6DBADDB51FF}" type="presOf" srcId="{CC18E95C-E744-4447-B32D-D0EEFA29E916}" destId="{2FD07458-F774-4845-8114-C9C05FA2364D}" srcOrd="0" destOrd="0" presId="urn:microsoft.com/office/officeart/2005/8/layout/hProcess9"/>
    <dgm:cxn modelId="{2DBE85E4-B827-A54C-9A9C-916D4F313A11}" type="presOf" srcId="{A676B074-B3BF-F04D-A6F2-A04BDE9CB7D8}" destId="{75944AF1-9663-EC48-9596-E8ACB5FA7FCA}" srcOrd="0" destOrd="0" presId="urn:microsoft.com/office/officeart/2005/8/layout/hProcess9"/>
    <dgm:cxn modelId="{1DBC52FF-58A5-3645-9F80-903664604A65}" srcId="{A1CFFC53-8499-5C48-9304-4237CD6603C8}" destId="{CC18E95C-E744-4447-B32D-D0EEFA29E916}" srcOrd="3" destOrd="0" parTransId="{89F32B2A-F36E-1B43-9C52-8362C5B22E61}" sibTransId="{4F770FCD-BCBC-3640-AB77-DB447E5DC60D}"/>
    <dgm:cxn modelId="{D5771B80-157F-C948-803E-4409714DEAD9}" type="presParOf" srcId="{8FF3A471-C10D-E046-B458-50C56EFC776B}" destId="{826EB046-29DF-1C4F-9DED-EF440DF91A6E}" srcOrd="0" destOrd="0" presId="urn:microsoft.com/office/officeart/2005/8/layout/hProcess9"/>
    <dgm:cxn modelId="{B25AEDDC-6577-B949-8341-0C1B94828D39}" type="presParOf" srcId="{8FF3A471-C10D-E046-B458-50C56EFC776B}" destId="{2D101DAF-D1EC-BF4D-9364-3714E46ADDA9}" srcOrd="1" destOrd="0" presId="urn:microsoft.com/office/officeart/2005/8/layout/hProcess9"/>
    <dgm:cxn modelId="{540B59A4-3D66-E14D-88AF-2CA79E88AEE2}" type="presParOf" srcId="{2D101DAF-D1EC-BF4D-9364-3714E46ADDA9}" destId="{C11CB066-7D54-AB4C-B079-4CEBE55E74AC}" srcOrd="0" destOrd="0" presId="urn:microsoft.com/office/officeart/2005/8/layout/hProcess9"/>
    <dgm:cxn modelId="{807230D5-3774-8645-B66F-FF45E1D15FC5}" type="presParOf" srcId="{2D101DAF-D1EC-BF4D-9364-3714E46ADDA9}" destId="{55E8E91D-7D33-3F45-AB81-3E2BB83FBE2E}" srcOrd="1" destOrd="0" presId="urn:microsoft.com/office/officeart/2005/8/layout/hProcess9"/>
    <dgm:cxn modelId="{65329C6D-A07C-A54E-9BA4-69A956F0F790}" type="presParOf" srcId="{2D101DAF-D1EC-BF4D-9364-3714E46ADDA9}" destId="{C49B6978-0172-CB45-9D08-93889A5E0456}" srcOrd="2" destOrd="0" presId="urn:microsoft.com/office/officeart/2005/8/layout/hProcess9"/>
    <dgm:cxn modelId="{761240F1-4555-AF40-BD0D-14986E56EAE5}" type="presParOf" srcId="{2D101DAF-D1EC-BF4D-9364-3714E46ADDA9}" destId="{EB4F7E31-0E6C-5B4B-9F97-5696D5E2D94E}" srcOrd="3" destOrd="0" presId="urn:microsoft.com/office/officeart/2005/8/layout/hProcess9"/>
    <dgm:cxn modelId="{C290F2A1-EDE5-B94D-8A95-D1CCBCAF223C}" type="presParOf" srcId="{2D101DAF-D1EC-BF4D-9364-3714E46ADDA9}" destId="{31913C47-8A0D-F942-8F35-8590DE019941}" srcOrd="4" destOrd="0" presId="urn:microsoft.com/office/officeart/2005/8/layout/hProcess9"/>
    <dgm:cxn modelId="{425564BC-BB70-8D41-A594-5CABA8D08F81}" type="presParOf" srcId="{2D101DAF-D1EC-BF4D-9364-3714E46ADDA9}" destId="{D0F37CBE-8C45-5D49-833B-D0451E24986B}" srcOrd="5" destOrd="0" presId="urn:microsoft.com/office/officeart/2005/8/layout/hProcess9"/>
    <dgm:cxn modelId="{D986CB95-C8D7-F642-927A-A9AF869593DB}" type="presParOf" srcId="{2D101DAF-D1EC-BF4D-9364-3714E46ADDA9}" destId="{2FD07458-F774-4845-8114-C9C05FA2364D}" srcOrd="6" destOrd="0" presId="urn:microsoft.com/office/officeart/2005/8/layout/hProcess9"/>
    <dgm:cxn modelId="{1763545E-3EE6-6F43-830E-CA9C6FC61315}" type="presParOf" srcId="{2D101DAF-D1EC-BF4D-9364-3714E46ADDA9}" destId="{2151F5CB-8B67-3A4E-8182-6DB9CA0D02BC}" srcOrd="7" destOrd="0" presId="urn:microsoft.com/office/officeart/2005/8/layout/hProcess9"/>
    <dgm:cxn modelId="{58C1BD11-363D-C448-818B-F2001C38FB02}" type="presParOf" srcId="{2D101DAF-D1EC-BF4D-9364-3714E46ADDA9}" destId="{75944AF1-9663-EC48-9596-E8ACB5FA7FC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CBB49-767E-0843-A808-F55A87281126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CN" altLang="en-US"/>
        </a:p>
      </dgm:t>
    </dgm:pt>
    <dgm:pt modelId="{A135918D-5584-1F42-AF07-E4A3D277A610}">
      <dgm:prSet/>
      <dgm:spPr/>
      <dgm:t>
        <a:bodyPr/>
        <a:lstStyle/>
        <a:p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多媒体</a:t>
          </a:r>
          <a:endParaRPr lang="zh-CN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1A773863-F4EF-7F47-9DD9-13FF00460E18}" type="parTrans" cxnId="{29A761D7-7B0F-4545-85C5-D4ACDB32DBFB}">
      <dgm:prSet/>
      <dgm:spPr/>
      <dgm:t>
        <a:bodyPr/>
        <a:lstStyle/>
        <a:p>
          <a:endParaRPr lang="zh-CN" altLang="en-US"/>
        </a:p>
      </dgm:t>
    </dgm:pt>
    <dgm:pt modelId="{B8002599-ABC9-124E-834B-FD94DBD0446A}" type="sibTrans" cxnId="{29A761D7-7B0F-4545-85C5-D4ACDB32DBFB}">
      <dgm:prSet/>
      <dgm:spPr/>
      <dgm:t>
        <a:bodyPr/>
        <a:lstStyle/>
        <a:p>
          <a:endParaRPr lang="zh-CN" altLang="en-US"/>
        </a:p>
      </dgm:t>
    </dgm:pt>
    <dgm:pt modelId="{208CC065-8866-3F45-94B0-F3D30B6330DD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Audio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音频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/ Video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视频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1BFF091E-FD37-4549-B634-72E43877DCB9}" type="parTrans" cxnId="{A0F98FFE-0E89-624F-AA95-86434945C1DC}">
      <dgm:prSet/>
      <dgm:spPr/>
      <dgm:t>
        <a:bodyPr/>
        <a:lstStyle/>
        <a:p>
          <a:endParaRPr lang="zh-CN" altLang="en-US"/>
        </a:p>
      </dgm:t>
    </dgm:pt>
    <dgm:pt modelId="{2BD2FFB9-6E08-9049-BE91-E52BC205FACE}" type="sibTrans" cxnId="{A0F98FFE-0E89-624F-AA95-86434945C1DC}">
      <dgm:prSet/>
      <dgm:spPr/>
      <dgm:t>
        <a:bodyPr/>
        <a:lstStyle/>
        <a:p>
          <a:endParaRPr lang="zh-CN" altLang="en-US"/>
        </a:p>
      </dgm:t>
    </dgm:pt>
    <dgm:pt modelId="{60C8441F-22DD-FE44-B8DD-ACE5268BF575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音乐、电影等资源，重要程度略低于照片存储需求，传统的云存储、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CDN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NAS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可满足基本需求，商业本质是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B2C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，做好分发就行，边际成本相对较低。网络条件好则本地需求降低，反之则需要更大的边缘存储空间。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8123DF00-04A9-8546-86F3-22D77B5DD18C}" type="parTrans" cxnId="{31D26805-077C-A74B-B52B-004A379A596C}">
      <dgm:prSet/>
      <dgm:spPr/>
      <dgm:t>
        <a:bodyPr/>
        <a:lstStyle/>
        <a:p>
          <a:endParaRPr lang="zh-CN" altLang="en-US"/>
        </a:p>
      </dgm:t>
    </dgm:pt>
    <dgm:pt modelId="{9C32850D-CA9B-2946-9745-FD9F0AB7E020}" type="sibTrans" cxnId="{31D26805-077C-A74B-B52B-004A379A596C}">
      <dgm:prSet/>
      <dgm:spPr/>
      <dgm:t>
        <a:bodyPr/>
        <a:lstStyle/>
        <a:p>
          <a:endParaRPr lang="zh-CN" altLang="en-US"/>
        </a:p>
      </dgm:t>
    </dgm:pt>
    <dgm:pt modelId="{C15C3F24-494D-B34F-A439-128BCFFA0F1C}" type="pres">
      <dgm:prSet presAssocID="{980CBB49-767E-0843-A808-F55A87281126}" presName="linear" presStyleCnt="0">
        <dgm:presLayoutVars>
          <dgm:dir/>
          <dgm:animLvl val="lvl"/>
          <dgm:resizeHandles val="exact"/>
        </dgm:presLayoutVars>
      </dgm:prSet>
      <dgm:spPr/>
    </dgm:pt>
    <dgm:pt modelId="{0443A438-E618-5D42-A233-F19063B37847}" type="pres">
      <dgm:prSet presAssocID="{A135918D-5584-1F42-AF07-E4A3D277A610}" presName="parentLin" presStyleCnt="0"/>
      <dgm:spPr/>
    </dgm:pt>
    <dgm:pt modelId="{B317FEB4-BEAE-114B-AB0C-429BE92B883E}" type="pres">
      <dgm:prSet presAssocID="{A135918D-5584-1F42-AF07-E4A3D277A610}" presName="parentLeftMargin" presStyleLbl="node1" presStyleIdx="0" presStyleCnt="1"/>
      <dgm:spPr/>
    </dgm:pt>
    <dgm:pt modelId="{E8F727A9-B073-7442-8777-9ABC1AA4E750}" type="pres">
      <dgm:prSet presAssocID="{A135918D-5584-1F42-AF07-E4A3D277A61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1A54F73-E748-A74A-A863-A76167098E63}" type="pres">
      <dgm:prSet presAssocID="{A135918D-5584-1F42-AF07-E4A3D277A610}" presName="negativeSpace" presStyleCnt="0"/>
      <dgm:spPr/>
    </dgm:pt>
    <dgm:pt modelId="{DAD83DAA-1ACF-9543-AE94-CA7D71DCD583}" type="pres">
      <dgm:prSet presAssocID="{A135918D-5584-1F42-AF07-E4A3D277A61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D26805-077C-A74B-B52B-004A379A596C}" srcId="{A135918D-5584-1F42-AF07-E4A3D277A610}" destId="{60C8441F-22DD-FE44-B8DD-ACE5268BF575}" srcOrd="1" destOrd="0" parTransId="{8123DF00-04A9-8546-86F3-22D77B5DD18C}" sibTransId="{9C32850D-CA9B-2946-9745-FD9F0AB7E020}"/>
    <dgm:cxn modelId="{873B636D-8576-1D42-BD3B-765F77476531}" type="presOf" srcId="{A135918D-5584-1F42-AF07-E4A3D277A610}" destId="{B317FEB4-BEAE-114B-AB0C-429BE92B883E}" srcOrd="0" destOrd="0" presId="urn:microsoft.com/office/officeart/2005/8/layout/list1"/>
    <dgm:cxn modelId="{2ED62989-089C-8148-8A33-372C9A44585C}" type="presOf" srcId="{980CBB49-767E-0843-A808-F55A87281126}" destId="{C15C3F24-494D-B34F-A439-128BCFFA0F1C}" srcOrd="0" destOrd="0" presId="urn:microsoft.com/office/officeart/2005/8/layout/list1"/>
    <dgm:cxn modelId="{2E66A4AD-B0D9-7E42-AEE3-C91738F80ED6}" type="presOf" srcId="{60C8441F-22DD-FE44-B8DD-ACE5268BF575}" destId="{DAD83DAA-1ACF-9543-AE94-CA7D71DCD583}" srcOrd="0" destOrd="1" presId="urn:microsoft.com/office/officeart/2005/8/layout/list1"/>
    <dgm:cxn modelId="{29A761D7-7B0F-4545-85C5-D4ACDB32DBFB}" srcId="{980CBB49-767E-0843-A808-F55A87281126}" destId="{A135918D-5584-1F42-AF07-E4A3D277A610}" srcOrd="0" destOrd="0" parTransId="{1A773863-F4EF-7F47-9DD9-13FF00460E18}" sibTransId="{B8002599-ABC9-124E-834B-FD94DBD0446A}"/>
    <dgm:cxn modelId="{991E76EB-A20B-754E-A521-D4DEFCDE6E3C}" type="presOf" srcId="{A135918D-5584-1F42-AF07-E4A3D277A610}" destId="{E8F727A9-B073-7442-8777-9ABC1AA4E750}" srcOrd="1" destOrd="0" presId="urn:microsoft.com/office/officeart/2005/8/layout/list1"/>
    <dgm:cxn modelId="{9E8A32FC-8600-3F4E-A589-F891BA162406}" type="presOf" srcId="{208CC065-8866-3F45-94B0-F3D30B6330DD}" destId="{DAD83DAA-1ACF-9543-AE94-CA7D71DCD583}" srcOrd="0" destOrd="0" presId="urn:microsoft.com/office/officeart/2005/8/layout/list1"/>
    <dgm:cxn modelId="{A0F98FFE-0E89-624F-AA95-86434945C1DC}" srcId="{A135918D-5584-1F42-AF07-E4A3D277A610}" destId="{208CC065-8866-3F45-94B0-F3D30B6330DD}" srcOrd="0" destOrd="0" parTransId="{1BFF091E-FD37-4549-B634-72E43877DCB9}" sibTransId="{2BD2FFB9-6E08-9049-BE91-E52BC205FACE}"/>
    <dgm:cxn modelId="{79ACD2A1-0AE9-CF47-9BCE-EDC93E1BFA27}" type="presParOf" srcId="{C15C3F24-494D-B34F-A439-128BCFFA0F1C}" destId="{0443A438-E618-5D42-A233-F19063B37847}" srcOrd="0" destOrd="0" presId="urn:microsoft.com/office/officeart/2005/8/layout/list1"/>
    <dgm:cxn modelId="{20D3FD3B-5D67-B545-ABF0-CE254894F6A7}" type="presParOf" srcId="{0443A438-E618-5D42-A233-F19063B37847}" destId="{B317FEB4-BEAE-114B-AB0C-429BE92B883E}" srcOrd="0" destOrd="0" presId="urn:microsoft.com/office/officeart/2005/8/layout/list1"/>
    <dgm:cxn modelId="{B0C02D87-8222-7F49-A668-8A3334BEAA55}" type="presParOf" srcId="{0443A438-E618-5D42-A233-F19063B37847}" destId="{E8F727A9-B073-7442-8777-9ABC1AA4E750}" srcOrd="1" destOrd="0" presId="urn:microsoft.com/office/officeart/2005/8/layout/list1"/>
    <dgm:cxn modelId="{14CC251B-4188-404E-97A9-1CED5B3FC13F}" type="presParOf" srcId="{C15C3F24-494D-B34F-A439-128BCFFA0F1C}" destId="{01A54F73-E748-A74A-A863-A76167098E63}" srcOrd="1" destOrd="0" presId="urn:microsoft.com/office/officeart/2005/8/layout/list1"/>
    <dgm:cxn modelId="{786FECE8-B63D-4C43-8DDB-2E6408059CDF}" type="presParOf" srcId="{C15C3F24-494D-B34F-A439-128BCFFA0F1C}" destId="{DAD83DAA-1ACF-9543-AE94-CA7D71DCD5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088C2-D8E4-9349-BA94-0FF5E20BFB1B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CN" altLang="en-US"/>
        </a:p>
      </dgm:t>
    </dgm:pt>
    <dgm:pt modelId="{1620060D-A994-7847-AECA-00371E943E64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文档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246F5E43-1806-C749-9AC2-5AE03DEE84B0}" type="parTrans" cxnId="{856E3E46-36CA-2945-8ECA-0CB0D734AB2A}">
      <dgm:prSet/>
      <dgm:spPr/>
      <dgm:t>
        <a:bodyPr/>
        <a:lstStyle/>
        <a:p>
          <a:endParaRPr lang="zh-CN" altLang="en-US"/>
        </a:p>
      </dgm:t>
    </dgm:pt>
    <dgm:pt modelId="{F264D50F-187C-294D-88C0-0EDC9E4CF03C}" type="sibTrans" cxnId="{856E3E46-36CA-2945-8ECA-0CB0D734AB2A}">
      <dgm:prSet/>
      <dgm:spPr/>
      <dgm:t>
        <a:bodyPr/>
        <a:lstStyle/>
        <a:p>
          <a:endParaRPr lang="zh-CN" altLang="en-US"/>
        </a:p>
      </dgm:t>
    </dgm:pt>
    <dgm:pt modelId="{BCFC37DD-6987-3E40-97D9-F9416DB10BB5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Text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文本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Document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文档（证明、合同、协议、文章）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0234F754-8883-3D43-B71E-037A28CA4C6E}" type="parTrans" cxnId="{DFA2962D-D50E-0C46-90C4-7FB198505C95}">
      <dgm:prSet/>
      <dgm:spPr/>
      <dgm:t>
        <a:bodyPr/>
        <a:lstStyle/>
        <a:p>
          <a:endParaRPr lang="zh-CN" altLang="en-US"/>
        </a:p>
      </dgm:t>
    </dgm:pt>
    <dgm:pt modelId="{94535CC8-5B41-4943-A830-7C7C2450476A}" type="sibTrans" cxnId="{DFA2962D-D50E-0C46-90C4-7FB198505C95}">
      <dgm:prSet/>
      <dgm:spPr/>
      <dgm:t>
        <a:bodyPr/>
        <a:lstStyle/>
        <a:p>
          <a:endParaRPr lang="zh-CN" altLang="en-US"/>
        </a:p>
      </dgm:t>
    </dgm:pt>
    <dgm:pt modelId="{64E60065-F4B4-2842-96E4-E56AB8DCC97E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个人文章或公司文档等，常见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2GB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5GB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云储存空间则可满足一般个人需求，对管理、查找、访问等便捷性的体验要求较高，较好的用户体验典型如微信收藏、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Telegram Saved Messages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iCloud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Drive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8FDF9E8D-BE60-7D4B-AA36-C8EF1050DB92}" type="parTrans" cxnId="{0F6EDEE1-BA2F-C049-9D31-F81D29A110C1}">
      <dgm:prSet/>
      <dgm:spPr/>
      <dgm:t>
        <a:bodyPr/>
        <a:lstStyle/>
        <a:p>
          <a:endParaRPr lang="zh-CN" altLang="en-US"/>
        </a:p>
      </dgm:t>
    </dgm:pt>
    <dgm:pt modelId="{BAC2508A-447B-984A-8261-AF78FA374966}" type="sibTrans" cxnId="{0F6EDEE1-BA2F-C049-9D31-F81D29A110C1}">
      <dgm:prSet/>
      <dgm:spPr/>
      <dgm:t>
        <a:bodyPr/>
        <a:lstStyle/>
        <a:p>
          <a:endParaRPr lang="zh-CN" altLang="en-US"/>
        </a:p>
      </dgm:t>
    </dgm:pt>
    <dgm:pt modelId="{4F2A27D0-6CF6-4144-BD60-901D6379A0F0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除了常见文档，还有一种增值类型：个人保管库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/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保险箱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/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保存库（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Personal Vault / </a:t>
          </a:r>
          <a:r>
            <a:rPr kumimoji="1" lang="en-US" b="0" i="0" dirty="0" err="1">
              <a:latin typeface="PingFang SC" panose="020B0400000000000000" pitchFamily="34" charset="-122"/>
              <a:ea typeface="PingFang SC" panose="020B0400000000000000" pitchFamily="34" charset="-122"/>
            </a:rPr>
            <a:t>FileVault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/ Dropbox Vault 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），通常加密存储或需特设的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PIN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方可访问，这种文件价值较高，用户可能有溢价支付的意愿。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6FC64B38-0AB7-EE4B-BB2C-36A0672DCE9B}" type="parTrans" cxnId="{CC9AD351-2C82-BA44-9891-A51ADB697E47}">
      <dgm:prSet/>
      <dgm:spPr/>
      <dgm:t>
        <a:bodyPr/>
        <a:lstStyle/>
        <a:p>
          <a:endParaRPr lang="zh-CN" altLang="en-US"/>
        </a:p>
      </dgm:t>
    </dgm:pt>
    <dgm:pt modelId="{3C0A6617-B1D5-1043-9F89-B5EE32F937EB}" type="sibTrans" cxnId="{CC9AD351-2C82-BA44-9891-A51ADB697E47}">
      <dgm:prSet/>
      <dgm:spPr/>
      <dgm:t>
        <a:bodyPr/>
        <a:lstStyle/>
        <a:p>
          <a:endParaRPr lang="zh-CN" altLang="en-US"/>
        </a:p>
      </dgm:t>
    </dgm:pt>
    <dgm:pt modelId="{786F03B6-E96D-834E-830B-09F78694DB22}" type="pres">
      <dgm:prSet presAssocID="{0B5088C2-D8E4-9349-BA94-0FF5E20BFB1B}" presName="linear" presStyleCnt="0">
        <dgm:presLayoutVars>
          <dgm:dir/>
          <dgm:animLvl val="lvl"/>
          <dgm:resizeHandles val="exact"/>
        </dgm:presLayoutVars>
      </dgm:prSet>
      <dgm:spPr/>
    </dgm:pt>
    <dgm:pt modelId="{23652E5B-1849-1348-AB14-CE1E4EBFBFEA}" type="pres">
      <dgm:prSet presAssocID="{1620060D-A994-7847-AECA-00371E943E64}" presName="parentLin" presStyleCnt="0"/>
      <dgm:spPr/>
    </dgm:pt>
    <dgm:pt modelId="{F343A19C-834B-7C4A-A913-083CE94B6E58}" type="pres">
      <dgm:prSet presAssocID="{1620060D-A994-7847-AECA-00371E943E64}" presName="parentLeftMargin" presStyleLbl="node1" presStyleIdx="0" presStyleCnt="1"/>
      <dgm:spPr/>
    </dgm:pt>
    <dgm:pt modelId="{6CD0F4D9-1015-7343-8B5A-94BCD1824CD5}" type="pres">
      <dgm:prSet presAssocID="{1620060D-A994-7847-AECA-00371E943E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436017-C231-D947-8A18-CEBD34C8B889}" type="pres">
      <dgm:prSet presAssocID="{1620060D-A994-7847-AECA-00371E943E64}" presName="negativeSpace" presStyleCnt="0"/>
      <dgm:spPr/>
    </dgm:pt>
    <dgm:pt modelId="{2443028D-C334-6C44-88D7-52B73258C9AB}" type="pres">
      <dgm:prSet presAssocID="{1620060D-A994-7847-AECA-00371E943E6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6C1870A-3F4D-D342-A701-D8338AA0B796}" type="presOf" srcId="{1620060D-A994-7847-AECA-00371E943E64}" destId="{F343A19C-834B-7C4A-A913-083CE94B6E58}" srcOrd="0" destOrd="0" presId="urn:microsoft.com/office/officeart/2005/8/layout/list1"/>
    <dgm:cxn modelId="{DFA2962D-D50E-0C46-90C4-7FB198505C95}" srcId="{1620060D-A994-7847-AECA-00371E943E64}" destId="{BCFC37DD-6987-3E40-97D9-F9416DB10BB5}" srcOrd="0" destOrd="0" parTransId="{0234F754-8883-3D43-B71E-037A28CA4C6E}" sibTransId="{94535CC8-5B41-4943-A830-7C7C2450476A}"/>
    <dgm:cxn modelId="{856E3E46-36CA-2945-8ECA-0CB0D734AB2A}" srcId="{0B5088C2-D8E4-9349-BA94-0FF5E20BFB1B}" destId="{1620060D-A994-7847-AECA-00371E943E64}" srcOrd="0" destOrd="0" parTransId="{246F5E43-1806-C749-9AC2-5AE03DEE84B0}" sibTransId="{F264D50F-187C-294D-88C0-0EDC9E4CF03C}"/>
    <dgm:cxn modelId="{B40A0549-3321-B843-ADED-D3528FA6D95E}" type="presOf" srcId="{BCFC37DD-6987-3E40-97D9-F9416DB10BB5}" destId="{2443028D-C334-6C44-88D7-52B73258C9AB}" srcOrd="0" destOrd="0" presId="urn:microsoft.com/office/officeart/2005/8/layout/list1"/>
    <dgm:cxn modelId="{CC9AD351-2C82-BA44-9891-A51ADB697E47}" srcId="{1620060D-A994-7847-AECA-00371E943E64}" destId="{4F2A27D0-6CF6-4144-BD60-901D6379A0F0}" srcOrd="2" destOrd="0" parTransId="{6FC64B38-0AB7-EE4B-BB2C-36A0672DCE9B}" sibTransId="{3C0A6617-B1D5-1043-9F89-B5EE32F937EB}"/>
    <dgm:cxn modelId="{4C237FC5-15B1-9F49-8093-EC4EB7C9BCFB}" type="presOf" srcId="{4F2A27D0-6CF6-4144-BD60-901D6379A0F0}" destId="{2443028D-C334-6C44-88D7-52B73258C9AB}" srcOrd="0" destOrd="2" presId="urn:microsoft.com/office/officeart/2005/8/layout/list1"/>
    <dgm:cxn modelId="{03378FC7-E21B-BB47-AC97-6067CFDFAAA3}" type="presOf" srcId="{64E60065-F4B4-2842-96E4-E56AB8DCC97E}" destId="{2443028D-C334-6C44-88D7-52B73258C9AB}" srcOrd="0" destOrd="1" presId="urn:microsoft.com/office/officeart/2005/8/layout/list1"/>
    <dgm:cxn modelId="{0F6EDEE1-BA2F-C049-9D31-F81D29A110C1}" srcId="{1620060D-A994-7847-AECA-00371E943E64}" destId="{64E60065-F4B4-2842-96E4-E56AB8DCC97E}" srcOrd="1" destOrd="0" parTransId="{8FDF9E8D-BE60-7D4B-AA36-C8EF1050DB92}" sibTransId="{BAC2508A-447B-984A-8261-AF78FA374966}"/>
    <dgm:cxn modelId="{89D83BE3-1E03-E640-81D7-AF7626424A87}" type="presOf" srcId="{0B5088C2-D8E4-9349-BA94-0FF5E20BFB1B}" destId="{786F03B6-E96D-834E-830B-09F78694DB22}" srcOrd="0" destOrd="0" presId="urn:microsoft.com/office/officeart/2005/8/layout/list1"/>
    <dgm:cxn modelId="{B19734F9-95AB-884B-B1C8-9B07C5EBC6E9}" type="presOf" srcId="{1620060D-A994-7847-AECA-00371E943E64}" destId="{6CD0F4D9-1015-7343-8B5A-94BCD1824CD5}" srcOrd="1" destOrd="0" presId="urn:microsoft.com/office/officeart/2005/8/layout/list1"/>
    <dgm:cxn modelId="{4CBEB4CE-582A-0A40-B218-35ED9B958F00}" type="presParOf" srcId="{786F03B6-E96D-834E-830B-09F78694DB22}" destId="{23652E5B-1849-1348-AB14-CE1E4EBFBFEA}" srcOrd="0" destOrd="0" presId="urn:microsoft.com/office/officeart/2005/8/layout/list1"/>
    <dgm:cxn modelId="{1A357138-17E3-894C-8974-2A4862C0E392}" type="presParOf" srcId="{23652E5B-1849-1348-AB14-CE1E4EBFBFEA}" destId="{F343A19C-834B-7C4A-A913-083CE94B6E58}" srcOrd="0" destOrd="0" presId="urn:microsoft.com/office/officeart/2005/8/layout/list1"/>
    <dgm:cxn modelId="{BD4B7468-3852-ED40-AF7F-5115BDE41134}" type="presParOf" srcId="{23652E5B-1849-1348-AB14-CE1E4EBFBFEA}" destId="{6CD0F4D9-1015-7343-8B5A-94BCD1824CD5}" srcOrd="1" destOrd="0" presId="urn:microsoft.com/office/officeart/2005/8/layout/list1"/>
    <dgm:cxn modelId="{62BE9D43-0077-F149-9832-84565B97756F}" type="presParOf" srcId="{786F03B6-E96D-834E-830B-09F78694DB22}" destId="{39436017-C231-D947-8A18-CEBD34C8B889}" srcOrd="1" destOrd="0" presId="urn:microsoft.com/office/officeart/2005/8/layout/list1"/>
    <dgm:cxn modelId="{B3EB6621-703E-3D44-998A-53421785CB8E}" type="presParOf" srcId="{786F03B6-E96D-834E-830B-09F78694DB22}" destId="{2443028D-C334-6C44-88D7-52B73258C9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2B7BA-6F44-F04B-B9C0-07158FA55B51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F9511045-D09B-0B4B-9DBE-8D12CFC72926}">
      <dgm:prSet/>
      <dgm:spPr/>
      <dgm:t>
        <a:bodyPr/>
        <a:lstStyle/>
        <a:p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用户通过浏览器、客户端或其他应用访问混合式去中心化服务，前端采用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CDN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分发数据，保证用户使用体验，后端使用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网络维持冷热源交替冗余存储和缓存。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10D24EDD-C493-E346-B583-7432E93A1ED6}" type="parTrans" cxnId="{0F68CA69-F07C-9942-AF5F-7D58644B4358}">
      <dgm:prSet/>
      <dgm:spPr/>
      <dgm:t>
        <a:bodyPr/>
        <a:lstStyle/>
        <a:p>
          <a:endParaRPr lang="zh-CN" altLang="en-US"/>
        </a:p>
      </dgm:t>
    </dgm:pt>
    <dgm:pt modelId="{687651DB-45DC-AF4C-B8D9-509593BBD06C}" type="sibTrans" cxnId="{0F68CA69-F07C-9942-AF5F-7D58644B4358}">
      <dgm:prSet/>
      <dgm:spPr/>
      <dgm:t>
        <a:bodyPr/>
        <a:lstStyle/>
        <a:p>
          <a:endParaRPr lang="zh-CN" altLang="en-US"/>
        </a:p>
      </dgm:t>
    </dgm:pt>
    <dgm:pt modelId="{7ED658D6-6AA0-204A-94E1-FCD129FC18C8}">
      <dgm:prSet/>
      <dgm:spPr/>
      <dgm:t>
        <a:bodyPr/>
        <a:lstStyle/>
        <a:p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每个资源均有归属权，初始注册者支付年份，由智能合约定期支付燃料给存储矿工。当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被交易，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资源也将易主，由新的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持有者负责未来的续费义务。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4EF4FDB8-CD17-0F4A-BC53-9F1812AF4F8E}" type="parTrans" cxnId="{0BCC4742-0F15-5647-873F-9DDADE3ED718}">
      <dgm:prSet/>
      <dgm:spPr/>
      <dgm:t>
        <a:bodyPr/>
        <a:lstStyle/>
        <a:p>
          <a:endParaRPr lang="zh-CN" altLang="en-US"/>
        </a:p>
      </dgm:t>
    </dgm:pt>
    <dgm:pt modelId="{ECA8E1CC-70AE-234B-AB76-25B8C9A0D3B4}" type="sibTrans" cxnId="{0BCC4742-0F15-5647-873F-9DDADE3ED718}">
      <dgm:prSet/>
      <dgm:spPr/>
      <dgm:t>
        <a:bodyPr/>
        <a:lstStyle/>
        <a:p>
          <a:endParaRPr lang="zh-CN" altLang="en-US"/>
        </a:p>
      </dgm:t>
    </dgm:pt>
    <dgm:pt modelId="{5327D5EA-F694-9D4C-92D5-DF47AB083895}">
      <dgm:prSet/>
      <dgm:spPr/>
      <dgm:t>
        <a:bodyPr/>
        <a:lstStyle/>
        <a:p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作为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dirty="0">
              <a:latin typeface="PingFang SC" panose="020B0400000000000000" pitchFamily="34" charset="-122"/>
              <a:ea typeface="PingFang SC" panose="020B0400000000000000" pitchFamily="34" charset="-122"/>
            </a:rPr>
            <a:t>3.0</a:t>
          </a:r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 公共资源，其他用户（无论是粉丝、朋友、同事、同学或亲人）认为该资源有续存价值，他可以为该资源义务续费，让它永远有经济支持让矿工愿意一直存储下去。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00E6122F-9D3C-544D-A832-337D1ED908E2}" type="parTrans" cxnId="{AEBDBC3A-1CE4-5D40-8454-4FB1AE8C2401}">
      <dgm:prSet/>
      <dgm:spPr/>
      <dgm:t>
        <a:bodyPr/>
        <a:lstStyle/>
        <a:p>
          <a:endParaRPr lang="zh-CN" altLang="en-US"/>
        </a:p>
      </dgm:t>
    </dgm:pt>
    <dgm:pt modelId="{7F02EEE7-A8BB-FF4E-BBD1-65583F16E222}" type="sibTrans" cxnId="{AEBDBC3A-1CE4-5D40-8454-4FB1AE8C2401}">
      <dgm:prSet/>
      <dgm:spPr/>
      <dgm:t>
        <a:bodyPr/>
        <a:lstStyle/>
        <a:p>
          <a:endParaRPr lang="zh-CN" altLang="en-US"/>
        </a:p>
      </dgm:t>
    </dgm:pt>
    <dgm:pt modelId="{D7E69D0A-82C0-0B4E-9DED-F35897E8082B}">
      <dgm:prSet/>
      <dgm:spPr/>
      <dgm:t>
        <a:bodyPr/>
        <a:lstStyle/>
        <a:p>
          <a:r>
            <a:rPr kumimoji="1" lang="zh-CN" dirty="0">
              <a:latin typeface="PingFang SC" panose="020B0400000000000000" pitchFamily="34" charset="-122"/>
              <a:ea typeface="PingFang SC" panose="020B0400000000000000" pitchFamily="34" charset="-122"/>
            </a:rPr>
            <a:t>由用户签名投票的热源将被主动推送至边缘节点或超级节点。冷源则按需访问，使用混合模式，即使是视频资源也可以做到边下边看。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CDBB86FA-9DB4-3541-BCC6-F8A53579170B}" type="parTrans" cxnId="{95C49192-CA1A-4C4B-9374-55234B4F8982}">
      <dgm:prSet/>
      <dgm:spPr/>
      <dgm:t>
        <a:bodyPr/>
        <a:lstStyle/>
        <a:p>
          <a:endParaRPr lang="zh-CN" altLang="en-US"/>
        </a:p>
      </dgm:t>
    </dgm:pt>
    <dgm:pt modelId="{57E58AF0-3343-154B-8BB8-B18AA6856B24}" type="sibTrans" cxnId="{95C49192-CA1A-4C4B-9374-55234B4F8982}">
      <dgm:prSet/>
      <dgm:spPr/>
      <dgm:t>
        <a:bodyPr/>
        <a:lstStyle/>
        <a:p>
          <a:endParaRPr lang="zh-CN" altLang="en-US"/>
        </a:p>
      </dgm:t>
    </dgm:pt>
    <dgm:pt modelId="{8DEE912D-C2F3-E74C-92D1-2FFC56676E12}" type="pres">
      <dgm:prSet presAssocID="{9452B7BA-6F44-F04B-B9C0-07158FA55B51}" presName="linearFlow" presStyleCnt="0">
        <dgm:presLayoutVars>
          <dgm:dir/>
          <dgm:resizeHandles val="exact"/>
        </dgm:presLayoutVars>
      </dgm:prSet>
      <dgm:spPr/>
    </dgm:pt>
    <dgm:pt modelId="{DF796965-D8BA-8649-A587-9EE03238DDFD}" type="pres">
      <dgm:prSet presAssocID="{F9511045-D09B-0B4B-9DBE-8D12CFC72926}" presName="composite" presStyleCnt="0"/>
      <dgm:spPr/>
    </dgm:pt>
    <dgm:pt modelId="{D1C346F6-3BC8-E64D-8777-B893266DD8F4}" type="pres">
      <dgm:prSet presAssocID="{F9511045-D09B-0B4B-9DBE-8D12CFC72926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ADFC0F-8C74-B740-95B6-1E499048F0F9}" type="pres">
      <dgm:prSet presAssocID="{F9511045-D09B-0B4B-9DBE-8D12CFC72926}" presName="txShp" presStyleLbl="node1" presStyleIdx="0" presStyleCnt="4">
        <dgm:presLayoutVars>
          <dgm:bulletEnabled val="1"/>
        </dgm:presLayoutVars>
      </dgm:prSet>
      <dgm:spPr/>
    </dgm:pt>
    <dgm:pt modelId="{638955E0-10C0-7444-A19D-2AAE06C22375}" type="pres">
      <dgm:prSet presAssocID="{687651DB-45DC-AF4C-B8D9-509593BBD06C}" presName="spacing" presStyleCnt="0"/>
      <dgm:spPr/>
    </dgm:pt>
    <dgm:pt modelId="{C883F115-927D-5443-9A60-E7DD6078984C}" type="pres">
      <dgm:prSet presAssocID="{7ED658D6-6AA0-204A-94E1-FCD129FC18C8}" presName="composite" presStyleCnt="0"/>
      <dgm:spPr/>
    </dgm:pt>
    <dgm:pt modelId="{E5E0BE27-4FBC-5B48-8B15-10219F1C48A2}" type="pres">
      <dgm:prSet presAssocID="{7ED658D6-6AA0-204A-94E1-FCD129FC18C8}" presName="imgShp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42F378-1E60-2A44-B4F9-99067A4ECF1B}" type="pres">
      <dgm:prSet presAssocID="{7ED658D6-6AA0-204A-94E1-FCD129FC18C8}" presName="txShp" presStyleLbl="node1" presStyleIdx="1" presStyleCnt="4">
        <dgm:presLayoutVars>
          <dgm:bulletEnabled val="1"/>
        </dgm:presLayoutVars>
      </dgm:prSet>
      <dgm:spPr/>
    </dgm:pt>
    <dgm:pt modelId="{E7BE84F2-B803-ED43-A342-AA1ECC2168CE}" type="pres">
      <dgm:prSet presAssocID="{ECA8E1CC-70AE-234B-AB76-25B8C9A0D3B4}" presName="spacing" presStyleCnt="0"/>
      <dgm:spPr/>
    </dgm:pt>
    <dgm:pt modelId="{79235711-E006-A54C-9D45-468FAF7D61A6}" type="pres">
      <dgm:prSet presAssocID="{5327D5EA-F694-9D4C-92D5-DF47AB083895}" presName="composite" presStyleCnt="0"/>
      <dgm:spPr/>
    </dgm:pt>
    <dgm:pt modelId="{C22C5B15-AB6C-8F4C-AAEF-DAF67FF0CF5E}" type="pres">
      <dgm:prSet presAssocID="{5327D5EA-F694-9D4C-92D5-DF47AB083895}" presName="imgShp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90D47C-5D10-0A48-A69A-216A1BBB5A9C}" type="pres">
      <dgm:prSet presAssocID="{5327D5EA-F694-9D4C-92D5-DF47AB083895}" presName="txShp" presStyleLbl="node1" presStyleIdx="2" presStyleCnt="4">
        <dgm:presLayoutVars>
          <dgm:bulletEnabled val="1"/>
        </dgm:presLayoutVars>
      </dgm:prSet>
      <dgm:spPr/>
    </dgm:pt>
    <dgm:pt modelId="{F8B37BE2-29C9-AF4B-A175-F7C710B38991}" type="pres">
      <dgm:prSet presAssocID="{7F02EEE7-A8BB-FF4E-BBD1-65583F16E222}" presName="spacing" presStyleCnt="0"/>
      <dgm:spPr/>
    </dgm:pt>
    <dgm:pt modelId="{BDC9DDB8-3A30-544F-959E-13E6E40C112C}" type="pres">
      <dgm:prSet presAssocID="{D7E69D0A-82C0-0B4E-9DED-F35897E8082B}" presName="composite" presStyleCnt="0"/>
      <dgm:spPr/>
    </dgm:pt>
    <dgm:pt modelId="{B90FDC93-1D40-E243-9EFA-D41C14DC8C4B}" type="pres">
      <dgm:prSet presAssocID="{D7E69D0A-82C0-0B4E-9DED-F35897E8082B}" presName="imgShp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9D588D-328A-4943-806E-44576F5A58FD}" type="pres">
      <dgm:prSet presAssocID="{D7E69D0A-82C0-0B4E-9DED-F35897E8082B}" presName="txShp" presStyleLbl="node1" presStyleIdx="3" presStyleCnt="4">
        <dgm:presLayoutVars>
          <dgm:bulletEnabled val="1"/>
        </dgm:presLayoutVars>
      </dgm:prSet>
      <dgm:spPr/>
    </dgm:pt>
  </dgm:ptLst>
  <dgm:cxnLst>
    <dgm:cxn modelId="{80896C17-47D4-274C-849B-7FF20DAE3BD5}" type="presOf" srcId="{F9511045-D09B-0B4B-9DBE-8D12CFC72926}" destId="{71ADFC0F-8C74-B740-95B6-1E499048F0F9}" srcOrd="0" destOrd="0" presId="urn:microsoft.com/office/officeart/2005/8/layout/vList3"/>
    <dgm:cxn modelId="{C172FD1E-37D0-314E-B31F-42E1279BCE2E}" type="presOf" srcId="{9452B7BA-6F44-F04B-B9C0-07158FA55B51}" destId="{8DEE912D-C2F3-E74C-92D1-2FFC56676E12}" srcOrd="0" destOrd="0" presId="urn:microsoft.com/office/officeart/2005/8/layout/vList3"/>
    <dgm:cxn modelId="{EBFCB528-274F-004F-BE84-38E5134598F9}" type="presOf" srcId="{7ED658D6-6AA0-204A-94E1-FCD129FC18C8}" destId="{0042F378-1E60-2A44-B4F9-99067A4ECF1B}" srcOrd="0" destOrd="0" presId="urn:microsoft.com/office/officeart/2005/8/layout/vList3"/>
    <dgm:cxn modelId="{AEBDBC3A-1CE4-5D40-8454-4FB1AE8C2401}" srcId="{9452B7BA-6F44-F04B-B9C0-07158FA55B51}" destId="{5327D5EA-F694-9D4C-92D5-DF47AB083895}" srcOrd="2" destOrd="0" parTransId="{00E6122F-9D3C-544D-A832-337D1ED908E2}" sibTransId="{7F02EEE7-A8BB-FF4E-BBD1-65583F16E222}"/>
    <dgm:cxn modelId="{0BCC4742-0F15-5647-873F-9DDADE3ED718}" srcId="{9452B7BA-6F44-F04B-B9C0-07158FA55B51}" destId="{7ED658D6-6AA0-204A-94E1-FCD129FC18C8}" srcOrd="1" destOrd="0" parTransId="{4EF4FDB8-CD17-0F4A-BC53-9F1812AF4F8E}" sibTransId="{ECA8E1CC-70AE-234B-AB76-25B8C9A0D3B4}"/>
    <dgm:cxn modelId="{0F68CA69-F07C-9942-AF5F-7D58644B4358}" srcId="{9452B7BA-6F44-F04B-B9C0-07158FA55B51}" destId="{F9511045-D09B-0B4B-9DBE-8D12CFC72926}" srcOrd="0" destOrd="0" parTransId="{10D24EDD-C493-E346-B583-7432E93A1ED6}" sibTransId="{687651DB-45DC-AF4C-B8D9-509593BBD06C}"/>
    <dgm:cxn modelId="{05DDA380-0554-9541-8ED3-D4C5FA9EA921}" type="presOf" srcId="{5327D5EA-F694-9D4C-92D5-DF47AB083895}" destId="{EF90D47C-5D10-0A48-A69A-216A1BBB5A9C}" srcOrd="0" destOrd="0" presId="urn:microsoft.com/office/officeart/2005/8/layout/vList3"/>
    <dgm:cxn modelId="{95C49192-CA1A-4C4B-9374-55234B4F8982}" srcId="{9452B7BA-6F44-F04B-B9C0-07158FA55B51}" destId="{D7E69D0A-82C0-0B4E-9DED-F35897E8082B}" srcOrd="3" destOrd="0" parTransId="{CDBB86FA-9DB4-3541-BCC6-F8A53579170B}" sibTransId="{57E58AF0-3343-154B-8BB8-B18AA6856B24}"/>
    <dgm:cxn modelId="{40C1FAD6-7055-9242-800C-954428BBDD31}" type="presOf" srcId="{D7E69D0A-82C0-0B4E-9DED-F35897E8082B}" destId="{679D588D-328A-4943-806E-44576F5A58FD}" srcOrd="0" destOrd="0" presId="urn:microsoft.com/office/officeart/2005/8/layout/vList3"/>
    <dgm:cxn modelId="{0A1620A4-78BB-B145-80BA-816D115FE9AA}" type="presParOf" srcId="{8DEE912D-C2F3-E74C-92D1-2FFC56676E12}" destId="{DF796965-D8BA-8649-A587-9EE03238DDFD}" srcOrd="0" destOrd="0" presId="urn:microsoft.com/office/officeart/2005/8/layout/vList3"/>
    <dgm:cxn modelId="{144A56D4-84F0-0D42-A2BF-3C0CCEB9E6ED}" type="presParOf" srcId="{DF796965-D8BA-8649-A587-9EE03238DDFD}" destId="{D1C346F6-3BC8-E64D-8777-B893266DD8F4}" srcOrd="0" destOrd="0" presId="urn:microsoft.com/office/officeart/2005/8/layout/vList3"/>
    <dgm:cxn modelId="{39191AF6-71FA-2043-A907-0AE7A506FDDD}" type="presParOf" srcId="{DF796965-D8BA-8649-A587-9EE03238DDFD}" destId="{71ADFC0F-8C74-B740-95B6-1E499048F0F9}" srcOrd="1" destOrd="0" presId="urn:microsoft.com/office/officeart/2005/8/layout/vList3"/>
    <dgm:cxn modelId="{CAA61BAF-4AE0-FE48-BA3A-72D5D8BEF895}" type="presParOf" srcId="{8DEE912D-C2F3-E74C-92D1-2FFC56676E12}" destId="{638955E0-10C0-7444-A19D-2AAE06C22375}" srcOrd="1" destOrd="0" presId="urn:microsoft.com/office/officeart/2005/8/layout/vList3"/>
    <dgm:cxn modelId="{F3F9D687-BBF8-CA42-91C5-949F30B7B886}" type="presParOf" srcId="{8DEE912D-C2F3-E74C-92D1-2FFC56676E12}" destId="{C883F115-927D-5443-9A60-E7DD6078984C}" srcOrd="2" destOrd="0" presId="urn:microsoft.com/office/officeart/2005/8/layout/vList3"/>
    <dgm:cxn modelId="{480DBAE4-7C5D-D24D-88C0-4AF78D0BE964}" type="presParOf" srcId="{C883F115-927D-5443-9A60-E7DD6078984C}" destId="{E5E0BE27-4FBC-5B48-8B15-10219F1C48A2}" srcOrd="0" destOrd="0" presId="urn:microsoft.com/office/officeart/2005/8/layout/vList3"/>
    <dgm:cxn modelId="{69BF5DFB-BC7D-B64F-BB5C-FCBD519FB1FF}" type="presParOf" srcId="{C883F115-927D-5443-9A60-E7DD6078984C}" destId="{0042F378-1E60-2A44-B4F9-99067A4ECF1B}" srcOrd="1" destOrd="0" presId="urn:microsoft.com/office/officeart/2005/8/layout/vList3"/>
    <dgm:cxn modelId="{26C1D3A4-9E23-7547-9CBF-00F8868391E4}" type="presParOf" srcId="{8DEE912D-C2F3-E74C-92D1-2FFC56676E12}" destId="{E7BE84F2-B803-ED43-A342-AA1ECC2168CE}" srcOrd="3" destOrd="0" presId="urn:microsoft.com/office/officeart/2005/8/layout/vList3"/>
    <dgm:cxn modelId="{6DB65FE3-D441-C048-88CD-858B56B670D5}" type="presParOf" srcId="{8DEE912D-C2F3-E74C-92D1-2FFC56676E12}" destId="{79235711-E006-A54C-9D45-468FAF7D61A6}" srcOrd="4" destOrd="0" presId="urn:microsoft.com/office/officeart/2005/8/layout/vList3"/>
    <dgm:cxn modelId="{981BFD2F-D123-F249-8095-5988C4F60128}" type="presParOf" srcId="{79235711-E006-A54C-9D45-468FAF7D61A6}" destId="{C22C5B15-AB6C-8F4C-AAEF-DAF67FF0CF5E}" srcOrd="0" destOrd="0" presId="urn:microsoft.com/office/officeart/2005/8/layout/vList3"/>
    <dgm:cxn modelId="{60B28D39-ECF0-C047-A9E8-81796593AB0F}" type="presParOf" srcId="{79235711-E006-A54C-9D45-468FAF7D61A6}" destId="{EF90D47C-5D10-0A48-A69A-216A1BBB5A9C}" srcOrd="1" destOrd="0" presId="urn:microsoft.com/office/officeart/2005/8/layout/vList3"/>
    <dgm:cxn modelId="{D2A08A77-2CE7-1C48-87E2-2438613406A3}" type="presParOf" srcId="{8DEE912D-C2F3-E74C-92D1-2FFC56676E12}" destId="{F8B37BE2-29C9-AF4B-A175-F7C710B38991}" srcOrd="5" destOrd="0" presId="urn:microsoft.com/office/officeart/2005/8/layout/vList3"/>
    <dgm:cxn modelId="{03017A47-49EA-0548-A2F2-BC28EC3E068C}" type="presParOf" srcId="{8DEE912D-C2F3-E74C-92D1-2FFC56676E12}" destId="{BDC9DDB8-3A30-544F-959E-13E6E40C112C}" srcOrd="6" destOrd="0" presId="urn:microsoft.com/office/officeart/2005/8/layout/vList3"/>
    <dgm:cxn modelId="{7A8371D0-B122-9A44-980D-203E2D8623E6}" type="presParOf" srcId="{BDC9DDB8-3A30-544F-959E-13E6E40C112C}" destId="{B90FDC93-1D40-E243-9EFA-D41C14DC8C4B}" srcOrd="0" destOrd="0" presId="urn:microsoft.com/office/officeart/2005/8/layout/vList3"/>
    <dgm:cxn modelId="{DC97C492-398E-9A42-A59E-5B9E79D5F51A}" type="presParOf" srcId="{BDC9DDB8-3A30-544F-959E-13E6E40C112C}" destId="{679D588D-328A-4943-806E-44576F5A58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7C24C7-ABD9-4347-938E-435DA0927BCE}" type="doc">
      <dgm:prSet loTypeId="urn:microsoft.com/office/officeart/2009/3/layout/RandomtoResult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F34D7E3C-4CDD-B74A-A84F-4744F00282DD}">
      <dgm:prSet/>
      <dgm:spPr/>
      <dgm:t>
        <a:bodyPr/>
        <a:lstStyle/>
        <a:p>
          <a:r>
            <a:rPr kumimoji="1" lang="en-US" dirty="0"/>
            <a:t>Browser</a:t>
          </a:r>
          <a:endParaRPr lang="zh-CN" dirty="0"/>
        </a:p>
      </dgm:t>
    </dgm:pt>
    <dgm:pt modelId="{9B72E398-277F-3C4D-900E-DA88FC5D0378}" type="parTrans" cxnId="{FC50691C-C43B-8D40-8826-BFB3091A0A09}">
      <dgm:prSet/>
      <dgm:spPr/>
      <dgm:t>
        <a:bodyPr/>
        <a:lstStyle/>
        <a:p>
          <a:endParaRPr lang="zh-CN" altLang="en-US"/>
        </a:p>
      </dgm:t>
    </dgm:pt>
    <dgm:pt modelId="{2757BAAF-3979-0F4A-A2A8-024C7C386ADA}" type="sibTrans" cxnId="{FC50691C-C43B-8D40-8826-BFB3091A0A09}">
      <dgm:prSet/>
      <dgm:spPr/>
      <dgm:t>
        <a:bodyPr/>
        <a:lstStyle/>
        <a:p>
          <a:endParaRPr lang="zh-CN" altLang="en-US"/>
        </a:p>
      </dgm:t>
    </dgm:pt>
    <dgm:pt modelId="{61777DC7-7658-ED42-A06F-AA4EB13F68EB}">
      <dgm:prSet/>
      <dgm:spPr/>
      <dgm:t>
        <a:bodyPr/>
        <a:lstStyle/>
        <a:p>
          <a:r>
            <a:rPr kumimoji="1" lang="en-US" dirty="0" err="1"/>
            <a:t>Hybird</a:t>
          </a:r>
          <a:endParaRPr kumimoji="1" lang="en-US" dirty="0"/>
        </a:p>
      </dgm:t>
    </dgm:pt>
    <dgm:pt modelId="{0F176674-944B-4D45-930E-3232D612EC41}" type="parTrans" cxnId="{A6963BAA-737B-5A40-AE33-9B807F285283}">
      <dgm:prSet/>
      <dgm:spPr/>
      <dgm:t>
        <a:bodyPr/>
        <a:lstStyle/>
        <a:p>
          <a:endParaRPr lang="zh-CN" altLang="en-US"/>
        </a:p>
      </dgm:t>
    </dgm:pt>
    <dgm:pt modelId="{B5252506-3D2C-B944-8635-47C256EB43B5}" type="sibTrans" cxnId="{A6963BAA-737B-5A40-AE33-9B807F285283}">
      <dgm:prSet/>
      <dgm:spPr/>
      <dgm:t>
        <a:bodyPr/>
        <a:lstStyle/>
        <a:p>
          <a:endParaRPr lang="zh-CN" altLang="en-US"/>
        </a:p>
      </dgm:t>
    </dgm:pt>
    <dgm:pt modelId="{4F7D4CE3-90FB-0644-BBB6-E42C3A34125D}">
      <dgm:prSet/>
      <dgm:spPr/>
      <dgm:t>
        <a:bodyPr/>
        <a:lstStyle/>
        <a:p>
          <a:r>
            <a:rPr kumimoji="1" lang="en-US" altLang="zh-CN" dirty="0"/>
            <a:t>P2P</a:t>
          </a:r>
          <a:endParaRPr lang="zh-CN" dirty="0"/>
        </a:p>
      </dgm:t>
    </dgm:pt>
    <dgm:pt modelId="{2EC7F6BE-B43F-9E43-A9CB-2ADEA25C0FB9}" type="sibTrans" cxnId="{72F34C78-935A-7947-B9B1-15A6E1066743}">
      <dgm:prSet/>
      <dgm:spPr/>
      <dgm:t>
        <a:bodyPr/>
        <a:lstStyle/>
        <a:p>
          <a:endParaRPr lang="zh-CN" altLang="en-US"/>
        </a:p>
      </dgm:t>
    </dgm:pt>
    <dgm:pt modelId="{82B9E874-FA0C-9E49-A4A7-F4E1DE3480C3}" type="parTrans" cxnId="{72F34C78-935A-7947-B9B1-15A6E1066743}">
      <dgm:prSet/>
      <dgm:spPr/>
      <dgm:t>
        <a:bodyPr/>
        <a:lstStyle/>
        <a:p>
          <a:endParaRPr lang="zh-CN" altLang="en-US"/>
        </a:p>
      </dgm:t>
    </dgm:pt>
    <dgm:pt modelId="{3239FAE6-EDEF-124E-B4ED-D3C5936801CD}">
      <dgm:prSet/>
      <dgm:spPr/>
      <dgm:t>
        <a:bodyPr/>
        <a:lstStyle/>
        <a:p>
          <a:r>
            <a:rPr kumimoji="1" lang="en-US" dirty="0"/>
            <a:t>CDN</a:t>
          </a:r>
          <a:endParaRPr lang="zh-CN" dirty="0"/>
        </a:p>
      </dgm:t>
    </dgm:pt>
    <dgm:pt modelId="{39E4A141-4131-0744-AD6A-259F399916AC}" type="sibTrans" cxnId="{D1CC0210-225F-3146-860D-20E2BD88CC55}">
      <dgm:prSet/>
      <dgm:spPr/>
      <dgm:t>
        <a:bodyPr/>
        <a:lstStyle/>
        <a:p>
          <a:endParaRPr lang="zh-CN" altLang="en-US"/>
        </a:p>
      </dgm:t>
    </dgm:pt>
    <dgm:pt modelId="{B461D947-6531-124F-B34F-A333A3B25FF5}" type="parTrans" cxnId="{D1CC0210-225F-3146-860D-20E2BD88CC55}">
      <dgm:prSet/>
      <dgm:spPr/>
      <dgm:t>
        <a:bodyPr/>
        <a:lstStyle/>
        <a:p>
          <a:endParaRPr lang="zh-CN" altLang="en-US"/>
        </a:p>
      </dgm:t>
    </dgm:pt>
    <dgm:pt modelId="{ACB7DF7E-FA42-F744-A35A-7D619233C9DD}" type="pres">
      <dgm:prSet presAssocID="{B07C24C7-ABD9-4347-938E-435DA0927BCE}" presName="Name0" presStyleCnt="0">
        <dgm:presLayoutVars>
          <dgm:dir/>
          <dgm:animOne val="branch"/>
          <dgm:animLvl val="lvl"/>
        </dgm:presLayoutVars>
      </dgm:prSet>
      <dgm:spPr/>
    </dgm:pt>
    <dgm:pt modelId="{C941A06A-FE08-1D4D-B655-DB14CF13A78B}" type="pres">
      <dgm:prSet presAssocID="{F34D7E3C-4CDD-B74A-A84F-4744F00282DD}" presName="chaos" presStyleCnt="0"/>
      <dgm:spPr/>
    </dgm:pt>
    <dgm:pt modelId="{12A14345-E292-594D-90A1-FE8B5F179DA9}" type="pres">
      <dgm:prSet presAssocID="{F34D7E3C-4CDD-B74A-A84F-4744F00282DD}" presName="parTx1" presStyleLbl="revTx" presStyleIdx="0" presStyleCnt="2"/>
      <dgm:spPr/>
    </dgm:pt>
    <dgm:pt modelId="{FA88B4FB-5744-8E41-BA19-582731E5E48D}" type="pres">
      <dgm:prSet presAssocID="{F34D7E3C-4CDD-B74A-A84F-4744F00282DD}" presName="c1" presStyleLbl="node1" presStyleIdx="0" presStyleCnt="19"/>
      <dgm:spPr/>
    </dgm:pt>
    <dgm:pt modelId="{D4832671-1C81-9646-A41C-CF6602F344B0}" type="pres">
      <dgm:prSet presAssocID="{F34D7E3C-4CDD-B74A-A84F-4744F00282DD}" presName="c2" presStyleLbl="node1" presStyleIdx="1" presStyleCnt="19"/>
      <dgm:spPr/>
    </dgm:pt>
    <dgm:pt modelId="{3E01F7D4-9B87-B247-845A-97EC3C0BEE9F}" type="pres">
      <dgm:prSet presAssocID="{F34D7E3C-4CDD-B74A-A84F-4744F00282DD}" presName="c3" presStyleLbl="node1" presStyleIdx="2" presStyleCnt="19"/>
      <dgm:spPr/>
    </dgm:pt>
    <dgm:pt modelId="{CED2DF43-331F-4B45-AA4A-E39E1ABFDE27}" type="pres">
      <dgm:prSet presAssocID="{F34D7E3C-4CDD-B74A-A84F-4744F00282DD}" presName="c4" presStyleLbl="node1" presStyleIdx="3" presStyleCnt="19"/>
      <dgm:spPr/>
    </dgm:pt>
    <dgm:pt modelId="{A18EFADF-ACC7-E646-8502-4904FF49318E}" type="pres">
      <dgm:prSet presAssocID="{F34D7E3C-4CDD-B74A-A84F-4744F00282DD}" presName="c5" presStyleLbl="node1" presStyleIdx="4" presStyleCnt="19"/>
      <dgm:spPr/>
    </dgm:pt>
    <dgm:pt modelId="{D22E7592-95E2-004D-BC18-4CCF72BBFCC6}" type="pres">
      <dgm:prSet presAssocID="{F34D7E3C-4CDD-B74A-A84F-4744F00282DD}" presName="c6" presStyleLbl="node1" presStyleIdx="5" presStyleCnt="19"/>
      <dgm:spPr/>
    </dgm:pt>
    <dgm:pt modelId="{FDDED924-DA42-B649-8A25-EA2D5C562D49}" type="pres">
      <dgm:prSet presAssocID="{F34D7E3C-4CDD-B74A-A84F-4744F00282DD}" presName="c7" presStyleLbl="node1" presStyleIdx="6" presStyleCnt="19"/>
      <dgm:spPr/>
    </dgm:pt>
    <dgm:pt modelId="{D9323D5A-0319-A940-A5AC-60180C25F335}" type="pres">
      <dgm:prSet presAssocID="{F34D7E3C-4CDD-B74A-A84F-4744F00282DD}" presName="c8" presStyleLbl="node1" presStyleIdx="7" presStyleCnt="19"/>
      <dgm:spPr/>
    </dgm:pt>
    <dgm:pt modelId="{346807BA-E90E-AD48-9FB2-D8CB5D0A0C53}" type="pres">
      <dgm:prSet presAssocID="{F34D7E3C-4CDD-B74A-A84F-4744F00282DD}" presName="c9" presStyleLbl="node1" presStyleIdx="8" presStyleCnt="19"/>
      <dgm:spPr/>
    </dgm:pt>
    <dgm:pt modelId="{1C532FE4-2C03-054B-BA30-B809FD604234}" type="pres">
      <dgm:prSet presAssocID="{F34D7E3C-4CDD-B74A-A84F-4744F00282DD}" presName="c10" presStyleLbl="node1" presStyleIdx="9" presStyleCnt="19"/>
      <dgm:spPr/>
    </dgm:pt>
    <dgm:pt modelId="{1DB3F0A0-CB78-E84A-A0AC-15B240E0BB28}" type="pres">
      <dgm:prSet presAssocID="{F34D7E3C-4CDD-B74A-A84F-4744F00282DD}" presName="c11" presStyleLbl="node1" presStyleIdx="10" presStyleCnt="19"/>
      <dgm:spPr/>
    </dgm:pt>
    <dgm:pt modelId="{13844CAA-FB7E-2B44-B3C1-2A61510D1394}" type="pres">
      <dgm:prSet presAssocID="{F34D7E3C-4CDD-B74A-A84F-4744F00282DD}" presName="c12" presStyleLbl="node1" presStyleIdx="11" presStyleCnt="19"/>
      <dgm:spPr/>
    </dgm:pt>
    <dgm:pt modelId="{4E6DC3E3-9A96-C649-967A-84B4518BBC3E}" type="pres">
      <dgm:prSet presAssocID="{F34D7E3C-4CDD-B74A-A84F-4744F00282DD}" presName="c13" presStyleLbl="node1" presStyleIdx="12" presStyleCnt="19"/>
      <dgm:spPr/>
    </dgm:pt>
    <dgm:pt modelId="{32514554-546B-F946-B662-758281EEAA10}" type="pres">
      <dgm:prSet presAssocID="{F34D7E3C-4CDD-B74A-A84F-4744F00282DD}" presName="c14" presStyleLbl="node1" presStyleIdx="13" presStyleCnt="19"/>
      <dgm:spPr/>
    </dgm:pt>
    <dgm:pt modelId="{61622F22-E126-7141-84A1-4164C7D8F3CB}" type="pres">
      <dgm:prSet presAssocID="{F34D7E3C-4CDD-B74A-A84F-4744F00282DD}" presName="c15" presStyleLbl="node1" presStyleIdx="14" presStyleCnt="19"/>
      <dgm:spPr/>
    </dgm:pt>
    <dgm:pt modelId="{976E0956-F9E4-584E-BAEE-3FEE2C22B346}" type="pres">
      <dgm:prSet presAssocID="{F34D7E3C-4CDD-B74A-A84F-4744F00282DD}" presName="c16" presStyleLbl="node1" presStyleIdx="15" presStyleCnt="19"/>
      <dgm:spPr/>
    </dgm:pt>
    <dgm:pt modelId="{31286FC5-E237-D24A-8B7D-E0277A8B463C}" type="pres">
      <dgm:prSet presAssocID="{F34D7E3C-4CDD-B74A-A84F-4744F00282DD}" presName="c17" presStyleLbl="node1" presStyleIdx="16" presStyleCnt="19"/>
      <dgm:spPr/>
    </dgm:pt>
    <dgm:pt modelId="{9B50D1F0-D23C-5943-8B3B-60B4FF1A4D15}" type="pres">
      <dgm:prSet presAssocID="{F34D7E3C-4CDD-B74A-A84F-4744F00282DD}" presName="c18" presStyleLbl="node1" presStyleIdx="17" presStyleCnt="19"/>
      <dgm:spPr/>
    </dgm:pt>
    <dgm:pt modelId="{C12364F8-950A-3C48-A7F6-952D6415C031}" type="pres">
      <dgm:prSet presAssocID="{2757BAAF-3979-0F4A-A2A8-024C7C386ADA}" presName="chevronComposite1" presStyleCnt="0"/>
      <dgm:spPr/>
    </dgm:pt>
    <dgm:pt modelId="{251B5CA4-5FE6-4047-A2AB-3FAD384388FF}" type="pres">
      <dgm:prSet presAssocID="{2757BAAF-3979-0F4A-A2A8-024C7C386ADA}" presName="chevron1" presStyleLbl="sibTrans2D1" presStyleIdx="0" presStyleCnt="2"/>
      <dgm:spPr/>
    </dgm:pt>
    <dgm:pt modelId="{69946B5C-5F47-8D4E-8639-549ED3D7DBC9}" type="pres">
      <dgm:prSet presAssocID="{2757BAAF-3979-0F4A-A2A8-024C7C386ADA}" presName="spChevron1" presStyleCnt="0"/>
      <dgm:spPr/>
    </dgm:pt>
    <dgm:pt modelId="{E846F9FE-CABA-514A-AD4A-CE87616FB1CC}" type="pres">
      <dgm:prSet presAssocID="{2757BAAF-3979-0F4A-A2A8-024C7C386ADA}" presName="overlap" presStyleCnt="0"/>
      <dgm:spPr/>
    </dgm:pt>
    <dgm:pt modelId="{FBD1814E-383C-1946-BED2-05DB4A2577D0}" type="pres">
      <dgm:prSet presAssocID="{2757BAAF-3979-0F4A-A2A8-024C7C386ADA}" presName="chevronComposite2" presStyleCnt="0"/>
      <dgm:spPr/>
    </dgm:pt>
    <dgm:pt modelId="{360CD718-97D5-3645-9953-88359FB5FC81}" type="pres">
      <dgm:prSet presAssocID="{2757BAAF-3979-0F4A-A2A8-024C7C386ADA}" presName="chevron2" presStyleLbl="sibTrans2D1" presStyleIdx="1" presStyleCnt="2"/>
      <dgm:spPr/>
    </dgm:pt>
    <dgm:pt modelId="{AEF93425-E920-894B-8BCA-4F67059F48F1}" type="pres">
      <dgm:prSet presAssocID="{2757BAAF-3979-0F4A-A2A8-024C7C386ADA}" presName="spChevron2" presStyleCnt="0"/>
      <dgm:spPr/>
    </dgm:pt>
    <dgm:pt modelId="{FFCDD80E-D957-DE4C-940A-4B3CAAA2BFD6}" type="pres">
      <dgm:prSet presAssocID="{61777DC7-7658-ED42-A06F-AA4EB13F68EB}" presName="last" presStyleCnt="0"/>
      <dgm:spPr/>
    </dgm:pt>
    <dgm:pt modelId="{3DB3F522-94DE-354F-BA9D-CE85DF2334FD}" type="pres">
      <dgm:prSet presAssocID="{61777DC7-7658-ED42-A06F-AA4EB13F68EB}" presName="circleTx" presStyleLbl="node1" presStyleIdx="18" presStyleCnt="19"/>
      <dgm:spPr/>
    </dgm:pt>
    <dgm:pt modelId="{CCD0DAF8-1D07-694D-B788-A02D45145D74}" type="pres">
      <dgm:prSet presAssocID="{61777DC7-7658-ED42-A06F-AA4EB13F68EB}" presName="desTxN" presStyleLbl="revTx" presStyleIdx="1" presStyleCnt="2">
        <dgm:presLayoutVars>
          <dgm:bulletEnabled val="1"/>
        </dgm:presLayoutVars>
      </dgm:prSet>
      <dgm:spPr/>
    </dgm:pt>
    <dgm:pt modelId="{61C98A76-BF3C-8A49-9C3C-A8C29C65163C}" type="pres">
      <dgm:prSet presAssocID="{61777DC7-7658-ED42-A06F-AA4EB13F68EB}" presName="spN" presStyleCnt="0"/>
      <dgm:spPr/>
    </dgm:pt>
  </dgm:ptLst>
  <dgm:cxnLst>
    <dgm:cxn modelId="{D1CC0210-225F-3146-860D-20E2BD88CC55}" srcId="{61777DC7-7658-ED42-A06F-AA4EB13F68EB}" destId="{3239FAE6-EDEF-124E-B4ED-D3C5936801CD}" srcOrd="0" destOrd="0" parTransId="{B461D947-6531-124F-B34F-A333A3B25FF5}" sibTransId="{39E4A141-4131-0744-AD6A-259F399916AC}"/>
    <dgm:cxn modelId="{FC50691C-C43B-8D40-8826-BFB3091A0A09}" srcId="{B07C24C7-ABD9-4347-938E-435DA0927BCE}" destId="{F34D7E3C-4CDD-B74A-A84F-4744F00282DD}" srcOrd="0" destOrd="0" parTransId="{9B72E398-277F-3C4D-900E-DA88FC5D0378}" sibTransId="{2757BAAF-3979-0F4A-A2A8-024C7C386ADA}"/>
    <dgm:cxn modelId="{AEC53725-B3F8-3343-BDF1-B06AD9F657AD}" type="presOf" srcId="{61777DC7-7658-ED42-A06F-AA4EB13F68EB}" destId="{3DB3F522-94DE-354F-BA9D-CE85DF2334FD}" srcOrd="0" destOrd="0" presId="urn:microsoft.com/office/officeart/2009/3/layout/RandomtoResultProcess"/>
    <dgm:cxn modelId="{F5E8EB3D-9D53-5C44-8342-6F985BA4B6C9}" type="presOf" srcId="{B07C24C7-ABD9-4347-938E-435DA0927BCE}" destId="{ACB7DF7E-FA42-F744-A35A-7D619233C9DD}" srcOrd="0" destOrd="0" presId="urn:microsoft.com/office/officeart/2009/3/layout/RandomtoResultProcess"/>
    <dgm:cxn modelId="{3C777A43-5442-7846-90C6-A2E10FB4EB0C}" type="presOf" srcId="{4F7D4CE3-90FB-0644-BBB6-E42C3A34125D}" destId="{CCD0DAF8-1D07-694D-B788-A02D45145D74}" srcOrd="0" destOrd="1" presId="urn:microsoft.com/office/officeart/2009/3/layout/RandomtoResultProcess"/>
    <dgm:cxn modelId="{72F34C78-935A-7947-B9B1-15A6E1066743}" srcId="{61777DC7-7658-ED42-A06F-AA4EB13F68EB}" destId="{4F7D4CE3-90FB-0644-BBB6-E42C3A34125D}" srcOrd="1" destOrd="0" parTransId="{82B9E874-FA0C-9E49-A4A7-F4E1DE3480C3}" sibTransId="{2EC7F6BE-B43F-9E43-A9CB-2ADEA25C0FB9}"/>
    <dgm:cxn modelId="{F22A6291-4103-524B-9A02-0E94C5433FA8}" type="presOf" srcId="{F34D7E3C-4CDD-B74A-A84F-4744F00282DD}" destId="{12A14345-E292-594D-90A1-FE8B5F179DA9}" srcOrd="0" destOrd="0" presId="urn:microsoft.com/office/officeart/2009/3/layout/RandomtoResultProcess"/>
    <dgm:cxn modelId="{A6963BAA-737B-5A40-AE33-9B807F285283}" srcId="{B07C24C7-ABD9-4347-938E-435DA0927BCE}" destId="{61777DC7-7658-ED42-A06F-AA4EB13F68EB}" srcOrd="1" destOrd="0" parTransId="{0F176674-944B-4D45-930E-3232D612EC41}" sibTransId="{B5252506-3D2C-B944-8635-47C256EB43B5}"/>
    <dgm:cxn modelId="{B94EDDF5-DFE2-DE41-A6A8-7283ED5FFAB6}" type="presOf" srcId="{3239FAE6-EDEF-124E-B4ED-D3C5936801CD}" destId="{CCD0DAF8-1D07-694D-B788-A02D45145D74}" srcOrd="0" destOrd="0" presId="urn:microsoft.com/office/officeart/2009/3/layout/RandomtoResultProcess"/>
    <dgm:cxn modelId="{4387D4D5-D388-8F4A-ACD3-FFA872D467CA}" type="presParOf" srcId="{ACB7DF7E-FA42-F744-A35A-7D619233C9DD}" destId="{C941A06A-FE08-1D4D-B655-DB14CF13A78B}" srcOrd="0" destOrd="0" presId="urn:microsoft.com/office/officeart/2009/3/layout/RandomtoResultProcess"/>
    <dgm:cxn modelId="{1EAC1F1E-5757-A748-9E1E-3F59514E6213}" type="presParOf" srcId="{C941A06A-FE08-1D4D-B655-DB14CF13A78B}" destId="{12A14345-E292-594D-90A1-FE8B5F179DA9}" srcOrd="0" destOrd="0" presId="urn:microsoft.com/office/officeart/2009/3/layout/RandomtoResultProcess"/>
    <dgm:cxn modelId="{BB6AE83F-1630-644C-9B12-505571389261}" type="presParOf" srcId="{C941A06A-FE08-1D4D-B655-DB14CF13A78B}" destId="{FA88B4FB-5744-8E41-BA19-582731E5E48D}" srcOrd="1" destOrd="0" presId="urn:microsoft.com/office/officeart/2009/3/layout/RandomtoResultProcess"/>
    <dgm:cxn modelId="{3A6DABB1-2E10-5A40-B490-1ABF61155018}" type="presParOf" srcId="{C941A06A-FE08-1D4D-B655-DB14CF13A78B}" destId="{D4832671-1C81-9646-A41C-CF6602F344B0}" srcOrd="2" destOrd="0" presId="urn:microsoft.com/office/officeart/2009/3/layout/RandomtoResultProcess"/>
    <dgm:cxn modelId="{F261B445-EE59-6749-B386-7CDBAE8FB956}" type="presParOf" srcId="{C941A06A-FE08-1D4D-B655-DB14CF13A78B}" destId="{3E01F7D4-9B87-B247-845A-97EC3C0BEE9F}" srcOrd="3" destOrd="0" presId="urn:microsoft.com/office/officeart/2009/3/layout/RandomtoResultProcess"/>
    <dgm:cxn modelId="{1930D2FE-CB7E-844D-8ADD-ABC21A1230E2}" type="presParOf" srcId="{C941A06A-FE08-1D4D-B655-DB14CF13A78B}" destId="{CED2DF43-331F-4B45-AA4A-E39E1ABFDE27}" srcOrd="4" destOrd="0" presId="urn:microsoft.com/office/officeart/2009/3/layout/RandomtoResultProcess"/>
    <dgm:cxn modelId="{16F3EA3F-3768-EF43-BC33-A6948AB9BFA6}" type="presParOf" srcId="{C941A06A-FE08-1D4D-B655-DB14CF13A78B}" destId="{A18EFADF-ACC7-E646-8502-4904FF49318E}" srcOrd="5" destOrd="0" presId="urn:microsoft.com/office/officeart/2009/3/layout/RandomtoResultProcess"/>
    <dgm:cxn modelId="{2EB71752-B6E0-9A4E-A38B-5026863BDF77}" type="presParOf" srcId="{C941A06A-FE08-1D4D-B655-DB14CF13A78B}" destId="{D22E7592-95E2-004D-BC18-4CCF72BBFCC6}" srcOrd="6" destOrd="0" presId="urn:microsoft.com/office/officeart/2009/3/layout/RandomtoResultProcess"/>
    <dgm:cxn modelId="{8B0A98E2-8CF3-2749-9B2B-BD8AA59A9302}" type="presParOf" srcId="{C941A06A-FE08-1D4D-B655-DB14CF13A78B}" destId="{FDDED924-DA42-B649-8A25-EA2D5C562D49}" srcOrd="7" destOrd="0" presId="urn:microsoft.com/office/officeart/2009/3/layout/RandomtoResultProcess"/>
    <dgm:cxn modelId="{887A6D11-39A8-5742-84A6-AC9D9AD051E8}" type="presParOf" srcId="{C941A06A-FE08-1D4D-B655-DB14CF13A78B}" destId="{D9323D5A-0319-A940-A5AC-60180C25F335}" srcOrd="8" destOrd="0" presId="urn:microsoft.com/office/officeart/2009/3/layout/RandomtoResultProcess"/>
    <dgm:cxn modelId="{4DA74D80-592B-994C-8FD5-B68508353E01}" type="presParOf" srcId="{C941A06A-FE08-1D4D-B655-DB14CF13A78B}" destId="{346807BA-E90E-AD48-9FB2-D8CB5D0A0C53}" srcOrd="9" destOrd="0" presId="urn:microsoft.com/office/officeart/2009/3/layout/RandomtoResultProcess"/>
    <dgm:cxn modelId="{05301C27-9CE9-5B43-8728-C8505D4DD85E}" type="presParOf" srcId="{C941A06A-FE08-1D4D-B655-DB14CF13A78B}" destId="{1C532FE4-2C03-054B-BA30-B809FD604234}" srcOrd="10" destOrd="0" presId="urn:microsoft.com/office/officeart/2009/3/layout/RandomtoResultProcess"/>
    <dgm:cxn modelId="{4AEA8675-FBC9-594C-9274-7197FE8E3412}" type="presParOf" srcId="{C941A06A-FE08-1D4D-B655-DB14CF13A78B}" destId="{1DB3F0A0-CB78-E84A-A0AC-15B240E0BB28}" srcOrd="11" destOrd="0" presId="urn:microsoft.com/office/officeart/2009/3/layout/RandomtoResultProcess"/>
    <dgm:cxn modelId="{3EAF3381-3FA1-E540-87F7-15BC8A8A4FFC}" type="presParOf" srcId="{C941A06A-FE08-1D4D-B655-DB14CF13A78B}" destId="{13844CAA-FB7E-2B44-B3C1-2A61510D1394}" srcOrd="12" destOrd="0" presId="urn:microsoft.com/office/officeart/2009/3/layout/RandomtoResultProcess"/>
    <dgm:cxn modelId="{C75B6365-9F8E-5F4D-9BB6-2B0F6FFF3354}" type="presParOf" srcId="{C941A06A-FE08-1D4D-B655-DB14CF13A78B}" destId="{4E6DC3E3-9A96-C649-967A-84B4518BBC3E}" srcOrd="13" destOrd="0" presId="urn:microsoft.com/office/officeart/2009/3/layout/RandomtoResultProcess"/>
    <dgm:cxn modelId="{A346EE30-F514-8644-BC65-C61548CB1429}" type="presParOf" srcId="{C941A06A-FE08-1D4D-B655-DB14CF13A78B}" destId="{32514554-546B-F946-B662-758281EEAA10}" srcOrd="14" destOrd="0" presId="urn:microsoft.com/office/officeart/2009/3/layout/RandomtoResultProcess"/>
    <dgm:cxn modelId="{D2361143-608E-1744-90FD-D7B916B65BD9}" type="presParOf" srcId="{C941A06A-FE08-1D4D-B655-DB14CF13A78B}" destId="{61622F22-E126-7141-84A1-4164C7D8F3CB}" srcOrd="15" destOrd="0" presId="urn:microsoft.com/office/officeart/2009/3/layout/RandomtoResultProcess"/>
    <dgm:cxn modelId="{CB327C53-2C21-A240-8722-ABF15066819B}" type="presParOf" srcId="{C941A06A-FE08-1D4D-B655-DB14CF13A78B}" destId="{976E0956-F9E4-584E-BAEE-3FEE2C22B346}" srcOrd="16" destOrd="0" presId="urn:microsoft.com/office/officeart/2009/3/layout/RandomtoResultProcess"/>
    <dgm:cxn modelId="{0137505D-EEE3-B745-8557-45A8EA562F19}" type="presParOf" srcId="{C941A06A-FE08-1D4D-B655-DB14CF13A78B}" destId="{31286FC5-E237-D24A-8B7D-E0277A8B463C}" srcOrd="17" destOrd="0" presId="urn:microsoft.com/office/officeart/2009/3/layout/RandomtoResultProcess"/>
    <dgm:cxn modelId="{E1B247FD-12D2-9D4A-A9BA-B04A40355711}" type="presParOf" srcId="{C941A06A-FE08-1D4D-B655-DB14CF13A78B}" destId="{9B50D1F0-D23C-5943-8B3B-60B4FF1A4D15}" srcOrd="18" destOrd="0" presId="urn:microsoft.com/office/officeart/2009/3/layout/RandomtoResultProcess"/>
    <dgm:cxn modelId="{08591FAD-BC13-D649-A1B3-120307D073C6}" type="presParOf" srcId="{ACB7DF7E-FA42-F744-A35A-7D619233C9DD}" destId="{C12364F8-950A-3C48-A7F6-952D6415C031}" srcOrd="1" destOrd="0" presId="urn:microsoft.com/office/officeart/2009/3/layout/RandomtoResultProcess"/>
    <dgm:cxn modelId="{E842D3A5-6CB1-A54B-9D4F-19E26FED6763}" type="presParOf" srcId="{C12364F8-950A-3C48-A7F6-952D6415C031}" destId="{251B5CA4-5FE6-4047-A2AB-3FAD384388FF}" srcOrd="0" destOrd="0" presId="urn:microsoft.com/office/officeart/2009/3/layout/RandomtoResultProcess"/>
    <dgm:cxn modelId="{F69920D1-1017-9245-9CD2-B31079FB7FA2}" type="presParOf" srcId="{C12364F8-950A-3C48-A7F6-952D6415C031}" destId="{69946B5C-5F47-8D4E-8639-549ED3D7DBC9}" srcOrd="1" destOrd="0" presId="urn:microsoft.com/office/officeart/2009/3/layout/RandomtoResultProcess"/>
    <dgm:cxn modelId="{9B68CCD7-47D1-C64C-B193-6A3CBEBC7BE5}" type="presParOf" srcId="{ACB7DF7E-FA42-F744-A35A-7D619233C9DD}" destId="{E846F9FE-CABA-514A-AD4A-CE87616FB1CC}" srcOrd="2" destOrd="0" presId="urn:microsoft.com/office/officeart/2009/3/layout/RandomtoResultProcess"/>
    <dgm:cxn modelId="{AAE7C7CC-D563-1C4D-9486-D9A653373F8F}" type="presParOf" srcId="{ACB7DF7E-FA42-F744-A35A-7D619233C9DD}" destId="{FBD1814E-383C-1946-BED2-05DB4A2577D0}" srcOrd="3" destOrd="0" presId="urn:microsoft.com/office/officeart/2009/3/layout/RandomtoResultProcess"/>
    <dgm:cxn modelId="{34991787-4D7A-7143-9ADC-C74D22585FAE}" type="presParOf" srcId="{FBD1814E-383C-1946-BED2-05DB4A2577D0}" destId="{360CD718-97D5-3645-9953-88359FB5FC81}" srcOrd="0" destOrd="0" presId="urn:microsoft.com/office/officeart/2009/3/layout/RandomtoResultProcess"/>
    <dgm:cxn modelId="{CF55CC1D-AB2C-AA42-B11E-A7B3EE6576E3}" type="presParOf" srcId="{FBD1814E-383C-1946-BED2-05DB4A2577D0}" destId="{AEF93425-E920-894B-8BCA-4F67059F48F1}" srcOrd="1" destOrd="0" presId="urn:microsoft.com/office/officeart/2009/3/layout/RandomtoResultProcess"/>
    <dgm:cxn modelId="{89CDEBA1-9B65-3A41-B69C-714D4549EA94}" type="presParOf" srcId="{ACB7DF7E-FA42-F744-A35A-7D619233C9DD}" destId="{FFCDD80E-D957-DE4C-940A-4B3CAAA2BFD6}" srcOrd="4" destOrd="0" presId="urn:microsoft.com/office/officeart/2009/3/layout/RandomtoResultProcess"/>
    <dgm:cxn modelId="{507F3917-959E-814C-88B7-DB93CB5814F6}" type="presParOf" srcId="{FFCDD80E-D957-DE4C-940A-4B3CAAA2BFD6}" destId="{3DB3F522-94DE-354F-BA9D-CE85DF2334FD}" srcOrd="0" destOrd="0" presId="urn:microsoft.com/office/officeart/2009/3/layout/RandomtoResultProcess"/>
    <dgm:cxn modelId="{EAB4C348-326C-8D44-969A-D089F6A52DD4}" type="presParOf" srcId="{FFCDD80E-D957-DE4C-940A-4B3CAAA2BFD6}" destId="{CCD0DAF8-1D07-694D-B788-A02D45145D74}" srcOrd="1" destOrd="0" presId="urn:microsoft.com/office/officeart/2009/3/layout/RandomtoResultProcess"/>
    <dgm:cxn modelId="{1D586EAB-C5AD-FD49-8FE9-49191B23BD2A}" type="presParOf" srcId="{FFCDD80E-D957-DE4C-940A-4B3CAAA2BFD6}" destId="{61C98A76-BF3C-8A49-9C3C-A8C29C65163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85D34-9471-0644-9116-EFF0CC0C8026}" type="doc">
      <dgm:prSet loTypeId="urn:microsoft.com/office/officeart/2008/layout/HexagonCluster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E5F2394D-BBC2-5E4B-8E51-7B8504D9E957}">
      <dgm:prSet/>
      <dgm:spPr/>
      <dgm:t>
        <a:bodyPr/>
        <a:lstStyle/>
        <a:p>
          <a:r>
            <a:rPr lang="en-US" dirty="0"/>
            <a:t>BitTorrent</a:t>
          </a:r>
          <a:endParaRPr lang="zh-CN" dirty="0"/>
        </a:p>
      </dgm:t>
    </dgm:pt>
    <dgm:pt modelId="{3BB413F9-43CB-C149-B4BA-D77F480396D4}" type="parTrans" cxnId="{22CC0585-C7D9-C448-A21E-99F88733B8F2}">
      <dgm:prSet/>
      <dgm:spPr/>
      <dgm:t>
        <a:bodyPr/>
        <a:lstStyle/>
        <a:p>
          <a:endParaRPr lang="zh-CN" altLang="en-US"/>
        </a:p>
      </dgm:t>
    </dgm:pt>
    <dgm:pt modelId="{8FD2C73E-0D97-E84E-9212-4EACB5FA9DC0}" type="sibTrans" cxnId="{22CC0585-C7D9-C448-A21E-99F88733B8F2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91DD2F08-E09B-E84E-A629-D1F6CCACAB95}">
      <dgm:prSet/>
      <dgm:spPr/>
      <dgm:t>
        <a:bodyPr/>
        <a:lstStyle/>
        <a:p>
          <a:r>
            <a:rPr lang="en-US" dirty="0" err="1"/>
            <a:t>FlashGet</a:t>
          </a:r>
          <a:endParaRPr lang="zh-CN" dirty="0"/>
        </a:p>
      </dgm:t>
    </dgm:pt>
    <dgm:pt modelId="{C04F3B25-9773-D14B-A488-7E8238E16067}" type="parTrans" cxnId="{FB4E09F7-4E0F-294A-B70D-014864C90F45}">
      <dgm:prSet/>
      <dgm:spPr/>
      <dgm:t>
        <a:bodyPr/>
        <a:lstStyle/>
        <a:p>
          <a:endParaRPr lang="zh-CN" altLang="en-US"/>
        </a:p>
      </dgm:t>
    </dgm:pt>
    <dgm:pt modelId="{88037ACA-6352-194F-A998-72BFACF59761}" type="sibTrans" cxnId="{FB4E09F7-4E0F-294A-B70D-014864C90F45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E4624740-D28C-C84C-891D-5DB42ED9BD30}">
      <dgm:prSet/>
      <dgm:spPr/>
      <dgm:t>
        <a:bodyPr/>
        <a:lstStyle/>
        <a:p>
          <a:r>
            <a:rPr lang="en-US"/>
            <a:t>eDonkey</a:t>
          </a:r>
          <a:endParaRPr lang="zh-CN"/>
        </a:p>
      </dgm:t>
    </dgm:pt>
    <dgm:pt modelId="{0A419B31-B0F0-684F-B472-4A26A05554D7}" type="parTrans" cxnId="{27AD6C36-5DBC-DE49-9E06-A65CA944141E}">
      <dgm:prSet/>
      <dgm:spPr/>
      <dgm:t>
        <a:bodyPr/>
        <a:lstStyle/>
        <a:p>
          <a:endParaRPr lang="zh-CN" altLang="en-US"/>
        </a:p>
      </dgm:t>
    </dgm:pt>
    <dgm:pt modelId="{A86FEB89-DC00-8F47-BC69-D582B99335D4}" type="sibTrans" cxnId="{27AD6C36-5DBC-DE49-9E06-A65CA944141E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zh-CN" altLang="en-US"/>
        </a:p>
      </dgm:t>
    </dgm:pt>
    <dgm:pt modelId="{0C8A0D3F-96D4-9F43-A61E-4B00A4A1B9E6}">
      <dgm:prSet/>
      <dgm:spPr/>
      <dgm:t>
        <a:bodyPr/>
        <a:lstStyle/>
        <a:p>
          <a:r>
            <a:rPr lang="en-US" altLang="zh-CN" dirty="0"/>
            <a:t>Thunder</a:t>
          </a:r>
          <a:endParaRPr lang="zh-CN" dirty="0"/>
        </a:p>
      </dgm:t>
    </dgm:pt>
    <dgm:pt modelId="{EBBC628D-1DB9-C64E-8C32-D48684DDC0C1}" type="parTrans" cxnId="{4CC2B2EB-6564-BE46-A659-38C788C5AB20}">
      <dgm:prSet/>
      <dgm:spPr/>
      <dgm:t>
        <a:bodyPr/>
        <a:lstStyle/>
        <a:p>
          <a:endParaRPr lang="zh-CN" altLang="en-US"/>
        </a:p>
      </dgm:t>
    </dgm:pt>
    <dgm:pt modelId="{2323C2BB-A9D8-E949-8A6B-2AD7307FFFE3}" type="sibTrans" cxnId="{4CC2B2EB-6564-BE46-A659-38C788C5AB20}">
      <dgm:prSet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A9AE8B66-4B4F-8149-B193-37095E9D7BA0}">
      <dgm:prSet/>
      <dgm:spPr/>
      <dgm:t>
        <a:bodyPr/>
        <a:lstStyle/>
        <a:p>
          <a:r>
            <a:rPr lang="en-US" dirty="0"/>
            <a:t>Google Drive</a:t>
          </a:r>
          <a:endParaRPr lang="zh-CN" dirty="0"/>
        </a:p>
      </dgm:t>
    </dgm:pt>
    <dgm:pt modelId="{42008738-68B9-894D-94A0-0CCC9AE7EABD}" type="parTrans" cxnId="{AE519715-B3AF-D441-A622-DC00D26E6817}">
      <dgm:prSet/>
      <dgm:spPr/>
      <dgm:t>
        <a:bodyPr/>
        <a:lstStyle/>
        <a:p>
          <a:endParaRPr lang="zh-CN" altLang="en-US"/>
        </a:p>
      </dgm:t>
    </dgm:pt>
    <dgm:pt modelId="{93EBFE7A-8BFA-694F-99DA-A3557C047C43}" type="sibTrans" cxnId="{AE519715-B3AF-D441-A622-DC00D26E6817}">
      <dgm:prSet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CCEA5CFB-C76D-4F43-B56A-84ED80492491}">
      <dgm:prSet/>
      <dgm:spPr/>
      <dgm:t>
        <a:bodyPr/>
        <a:lstStyle/>
        <a:p>
          <a:r>
            <a:rPr lang="en-US" altLang="zh-CN" dirty="0"/>
            <a:t>Baidu </a:t>
          </a:r>
          <a:r>
            <a:rPr lang="en-US" altLang="zh-CN" dirty="0" err="1"/>
            <a:t>Netdisk</a:t>
          </a:r>
          <a:endParaRPr lang="zh-CN" dirty="0"/>
        </a:p>
      </dgm:t>
    </dgm:pt>
    <dgm:pt modelId="{920D1744-5591-1E48-8EC1-CE122B6A80E7}" type="parTrans" cxnId="{1E464A2A-BC99-E640-A0AA-A4C81D5A3E88}">
      <dgm:prSet/>
      <dgm:spPr/>
      <dgm:t>
        <a:bodyPr/>
        <a:lstStyle/>
        <a:p>
          <a:endParaRPr lang="zh-CN" altLang="en-US"/>
        </a:p>
      </dgm:t>
    </dgm:pt>
    <dgm:pt modelId="{5C4C41C6-1683-BA4D-9567-292B252F860A}" type="sibTrans" cxnId="{1E464A2A-BC99-E640-A0AA-A4C81D5A3E88}">
      <dgm:prSet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526B67DA-FB1D-4444-BE6A-5B5EBB5B2B15}">
      <dgm:prSet/>
      <dgm:spPr/>
      <dgm:t>
        <a:bodyPr/>
        <a:lstStyle/>
        <a:p>
          <a:r>
            <a:rPr lang="en-US" altLang="zh-CN" dirty="0" err="1"/>
            <a:t>Aliyun</a:t>
          </a:r>
          <a:r>
            <a:rPr lang="en-US" altLang="zh-CN" dirty="0"/>
            <a:t> Drive</a:t>
          </a:r>
          <a:endParaRPr lang="zh-CN" dirty="0"/>
        </a:p>
      </dgm:t>
    </dgm:pt>
    <dgm:pt modelId="{A1E4EADD-C072-514A-BB83-B7DF9D00EB9B}" type="parTrans" cxnId="{84B7B553-65D4-6942-ACC0-4A0EA993DB74}">
      <dgm:prSet/>
      <dgm:spPr/>
      <dgm:t>
        <a:bodyPr/>
        <a:lstStyle/>
        <a:p>
          <a:endParaRPr lang="zh-CN" altLang="en-US"/>
        </a:p>
      </dgm:t>
    </dgm:pt>
    <dgm:pt modelId="{9C673DB3-CB50-8E4E-9167-4775FE7E3DA8}" type="sibTrans" cxnId="{84B7B553-65D4-6942-ACC0-4A0EA993DB74}">
      <dgm:prSet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1AC8085C-70EC-DF4E-B486-AC0F2DFB556F}">
      <dgm:prSet/>
      <dgm:spPr/>
      <dgm:t>
        <a:bodyPr/>
        <a:lstStyle/>
        <a:p>
          <a:r>
            <a:rPr lang="en-US" altLang="zh-CN" dirty="0" err="1"/>
            <a:t>Resilio</a:t>
          </a:r>
          <a:r>
            <a:rPr lang="en-US" altLang="zh-CN" dirty="0"/>
            <a:t> Sync</a:t>
          </a:r>
          <a:endParaRPr lang="zh-CN" dirty="0"/>
        </a:p>
      </dgm:t>
    </dgm:pt>
    <dgm:pt modelId="{2681DE89-7D8E-9F4F-9D2E-C5C43FC9C938}" type="parTrans" cxnId="{6E606736-30E4-DB44-96A5-54E541CC1CA2}">
      <dgm:prSet/>
      <dgm:spPr/>
      <dgm:t>
        <a:bodyPr/>
        <a:lstStyle/>
        <a:p>
          <a:endParaRPr lang="zh-CN" altLang="en-US"/>
        </a:p>
      </dgm:t>
    </dgm:pt>
    <dgm:pt modelId="{78573AFF-F291-5148-9A5D-3BC0C1DE14C8}" type="sibTrans" cxnId="{6E606736-30E4-DB44-96A5-54E541CC1CA2}">
      <dgm:prSet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140BB29C-F484-7B43-A3AC-0B3DFCA2F3FE}">
      <dgm:prSet/>
      <dgm:spPr/>
      <dgm:t>
        <a:bodyPr/>
        <a:lstStyle/>
        <a:p>
          <a:r>
            <a:rPr lang="en-US" altLang="zh-CN" dirty="0"/>
            <a:t>WeChat File Helper</a:t>
          </a:r>
          <a:endParaRPr lang="zh-CN" dirty="0"/>
        </a:p>
      </dgm:t>
    </dgm:pt>
    <dgm:pt modelId="{5D213B78-6DE3-8D4B-9B5D-57723E601AAD}" type="parTrans" cxnId="{2877B8DE-87A5-4646-B989-7A754E1010AC}">
      <dgm:prSet/>
      <dgm:spPr/>
      <dgm:t>
        <a:bodyPr/>
        <a:lstStyle/>
        <a:p>
          <a:endParaRPr lang="zh-CN" altLang="en-US"/>
        </a:p>
      </dgm:t>
    </dgm:pt>
    <dgm:pt modelId="{7C569C67-9BDA-9341-A2A8-DCD405FCE241}" type="sibTrans" cxnId="{2877B8DE-87A5-4646-B989-7A754E1010AC}">
      <dgm:prSet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EA42C631-AF62-B04A-AF7A-9E36AA3A5CC2}" type="pres">
      <dgm:prSet presAssocID="{BDA85D34-9471-0644-9116-EFF0CC0C8026}" presName="Name0" presStyleCnt="0">
        <dgm:presLayoutVars>
          <dgm:chMax val="21"/>
          <dgm:chPref val="21"/>
        </dgm:presLayoutVars>
      </dgm:prSet>
      <dgm:spPr/>
    </dgm:pt>
    <dgm:pt modelId="{DB56D274-CEF6-8047-AE5B-D9999FA0B7C1}" type="pres">
      <dgm:prSet presAssocID="{E5F2394D-BBC2-5E4B-8E51-7B8504D9E957}" presName="text1" presStyleCnt="0"/>
      <dgm:spPr/>
    </dgm:pt>
    <dgm:pt modelId="{E158359F-6AD1-CF41-B50D-32C18B414B7E}" type="pres">
      <dgm:prSet presAssocID="{E5F2394D-BBC2-5E4B-8E51-7B8504D9E957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277F30B5-1606-2B43-AC67-8713AA63C66A}" type="pres">
      <dgm:prSet presAssocID="{E5F2394D-BBC2-5E4B-8E51-7B8504D9E957}" presName="textaccent1" presStyleCnt="0"/>
      <dgm:spPr/>
    </dgm:pt>
    <dgm:pt modelId="{524F31BE-E943-1746-AC0E-C8C8A72D7751}" type="pres">
      <dgm:prSet presAssocID="{E5F2394D-BBC2-5E4B-8E51-7B8504D9E957}" presName="accentRepeatNode" presStyleLbl="solidAlignAcc1" presStyleIdx="0" presStyleCnt="18"/>
      <dgm:spPr/>
    </dgm:pt>
    <dgm:pt modelId="{D89BC602-4902-584D-8DBD-B74280C20B20}" type="pres">
      <dgm:prSet presAssocID="{8FD2C73E-0D97-E84E-9212-4EACB5FA9DC0}" presName="image1" presStyleCnt="0"/>
      <dgm:spPr/>
    </dgm:pt>
    <dgm:pt modelId="{CA934979-130F-C142-AA7D-5D74916D713D}" type="pres">
      <dgm:prSet presAssocID="{8FD2C73E-0D97-E84E-9212-4EACB5FA9DC0}" presName="imageRepeatNode" presStyleLbl="alignAcc1" presStyleIdx="0" presStyleCnt="9"/>
      <dgm:spPr/>
    </dgm:pt>
    <dgm:pt modelId="{412C32AA-C617-8344-B0A6-5A5F1BF7D7AF}" type="pres">
      <dgm:prSet presAssocID="{8FD2C73E-0D97-E84E-9212-4EACB5FA9DC0}" presName="imageaccent1" presStyleCnt="0"/>
      <dgm:spPr/>
    </dgm:pt>
    <dgm:pt modelId="{234C8FBF-6CF9-324D-9BA7-129A0E837BF7}" type="pres">
      <dgm:prSet presAssocID="{8FD2C73E-0D97-E84E-9212-4EACB5FA9DC0}" presName="accentRepeatNode" presStyleLbl="solidAlignAcc1" presStyleIdx="1" presStyleCnt="18"/>
      <dgm:spPr/>
    </dgm:pt>
    <dgm:pt modelId="{FADF944E-CF50-5740-AAAD-E03DEB71B1D4}" type="pres">
      <dgm:prSet presAssocID="{91DD2F08-E09B-E84E-A629-D1F6CCACAB95}" presName="text2" presStyleCnt="0"/>
      <dgm:spPr/>
    </dgm:pt>
    <dgm:pt modelId="{4F03B6B4-BECF-B449-A023-29E736EB7ABF}" type="pres">
      <dgm:prSet presAssocID="{91DD2F08-E09B-E84E-A629-D1F6CCACAB95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23C49054-EF5E-4F4F-9C97-3D8198C86BF4}" type="pres">
      <dgm:prSet presAssocID="{91DD2F08-E09B-E84E-A629-D1F6CCACAB95}" presName="textaccent2" presStyleCnt="0"/>
      <dgm:spPr/>
    </dgm:pt>
    <dgm:pt modelId="{346C33AD-143D-C243-B4AB-165298596CE4}" type="pres">
      <dgm:prSet presAssocID="{91DD2F08-E09B-E84E-A629-D1F6CCACAB95}" presName="accentRepeatNode" presStyleLbl="solidAlignAcc1" presStyleIdx="2" presStyleCnt="18"/>
      <dgm:spPr/>
    </dgm:pt>
    <dgm:pt modelId="{514683B7-330C-AC43-8650-061C92A1BA8D}" type="pres">
      <dgm:prSet presAssocID="{88037ACA-6352-194F-A998-72BFACF59761}" presName="image2" presStyleCnt="0"/>
      <dgm:spPr/>
    </dgm:pt>
    <dgm:pt modelId="{AF412FDB-00A0-F143-898C-7D7C1A5F5978}" type="pres">
      <dgm:prSet presAssocID="{88037ACA-6352-194F-A998-72BFACF59761}" presName="imageRepeatNode" presStyleLbl="alignAcc1" presStyleIdx="1" presStyleCnt="9"/>
      <dgm:spPr/>
    </dgm:pt>
    <dgm:pt modelId="{BB38A133-2FC1-1342-B210-0136B5BF8CCD}" type="pres">
      <dgm:prSet presAssocID="{88037ACA-6352-194F-A998-72BFACF59761}" presName="imageaccent2" presStyleCnt="0"/>
      <dgm:spPr/>
    </dgm:pt>
    <dgm:pt modelId="{8A2868DF-9398-794F-9333-5CDE7DC200B0}" type="pres">
      <dgm:prSet presAssocID="{88037ACA-6352-194F-A998-72BFACF59761}" presName="accentRepeatNode" presStyleLbl="solidAlignAcc1" presStyleIdx="3" presStyleCnt="18"/>
      <dgm:spPr/>
    </dgm:pt>
    <dgm:pt modelId="{FE30B271-4510-064D-8FA8-9B86AC986201}" type="pres">
      <dgm:prSet presAssocID="{E4624740-D28C-C84C-891D-5DB42ED9BD30}" presName="text3" presStyleCnt="0"/>
      <dgm:spPr/>
    </dgm:pt>
    <dgm:pt modelId="{455129A4-E4AC-4341-BC69-C3FCE6E265E7}" type="pres">
      <dgm:prSet presAssocID="{E4624740-D28C-C84C-891D-5DB42ED9BD30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42D213E8-BA97-FB44-9144-A2EDD4409CAC}" type="pres">
      <dgm:prSet presAssocID="{E4624740-D28C-C84C-891D-5DB42ED9BD30}" presName="textaccent3" presStyleCnt="0"/>
      <dgm:spPr/>
    </dgm:pt>
    <dgm:pt modelId="{269B8F11-1DCE-234F-9537-8318A4392D35}" type="pres">
      <dgm:prSet presAssocID="{E4624740-D28C-C84C-891D-5DB42ED9BD30}" presName="accentRepeatNode" presStyleLbl="solidAlignAcc1" presStyleIdx="4" presStyleCnt="18"/>
      <dgm:spPr/>
    </dgm:pt>
    <dgm:pt modelId="{D497E6D3-B776-6D44-B202-4F991FCFFEDE}" type="pres">
      <dgm:prSet presAssocID="{A86FEB89-DC00-8F47-BC69-D582B99335D4}" presName="image3" presStyleCnt="0"/>
      <dgm:spPr/>
    </dgm:pt>
    <dgm:pt modelId="{45342113-6E73-FE49-99BE-81EF84E6EC10}" type="pres">
      <dgm:prSet presAssocID="{A86FEB89-DC00-8F47-BC69-D582B99335D4}" presName="imageRepeatNode" presStyleLbl="alignAcc1" presStyleIdx="2" presStyleCnt="9"/>
      <dgm:spPr/>
    </dgm:pt>
    <dgm:pt modelId="{AEE4D0D7-4F58-4F49-BBAF-4E9E1C317FD8}" type="pres">
      <dgm:prSet presAssocID="{A86FEB89-DC00-8F47-BC69-D582B99335D4}" presName="imageaccent3" presStyleCnt="0"/>
      <dgm:spPr/>
    </dgm:pt>
    <dgm:pt modelId="{FED813E4-62D0-584A-8E23-08DBE8B98240}" type="pres">
      <dgm:prSet presAssocID="{A86FEB89-DC00-8F47-BC69-D582B99335D4}" presName="accentRepeatNode" presStyleLbl="solidAlignAcc1" presStyleIdx="5" presStyleCnt="18"/>
      <dgm:spPr/>
    </dgm:pt>
    <dgm:pt modelId="{E0787F61-84BA-1C44-9C2A-68B835BA48EE}" type="pres">
      <dgm:prSet presAssocID="{0C8A0D3F-96D4-9F43-A61E-4B00A4A1B9E6}" presName="text4" presStyleCnt="0"/>
      <dgm:spPr/>
    </dgm:pt>
    <dgm:pt modelId="{0B88B2B4-6C28-3041-A6F7-3D4CADEBC149}" type="pres">
      <dgm:prSet presAssocID="{0C8A0D3F-96D4-9F43-A61E-4B00A4A1B9E6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90156CB4-69A8-DA48-A589-09ABFC0880FB}" type="pres">
      <dgm:prSet presAssocID="{0C8A0D3F-96D4-9F43-A61E-4B00A4A1B9E6}" presName="textaccent4" presStyleCnt="0"/>
      <dgm:spPr/>
    </dgm:pt>
    <dgm:pt modelId="{8B867B9B-1B4D-994B-ABD9-B0359BEC1ACF}" type="pres">
      <dgm:prSet presAssocID="{0C8A0D3F-96D4-9F43-A61E-4B00A4A1B9E6}" presName="accentRepeatNode" presStyleLbl="solidAlignAcc1" presStyleIdx="6" presStyleCnt="18"/>
      <dgm:spPr/>
    </dgm:pt>
    <dgm:pt modelId="{70637BEA-35B2-EA44-ADD9-593BBC1077D3}" type="pres">
      <dgm:prSet presAssocID="{2323C2BB-A9D8-E949-8A6B-2AD7307FFFE3}" presName="image4" presStyleCnt="0"/>
      <dgm:spPr/>
    </dgm:pt>
    <dgm:pt modelId="{AF8E75B8-1649-9C46-961E-6D19D09A0E0E}" type="pres">
      <dgm:prSet presAssocID="{2323C2BB-A9D8-E949-8A6B-2AD7307FFFE3}" presName="imageRepeatNode" presStyleLbl="alignAcc1" presStyleIdx="3" presStyleCnt="9"/>
      <dgm:spPr/>
    </dgm:pt>
    <dgm:pt modelId="{9A3E569D-E401-4B46-ACE6-EC430E95177E}" type="pres">
      <dgm:prSet presAssocID="{2323C2BB-A9D8-E949-8A6B-2AD7307FFFE3}" presName="imageaccent4" presStyleCnt="0"/>
      <dgm:spPr/>
    </dgm:pt>
    <dgm:pt modelId="{193C6AF1-5432-2F4C-8E93-38E3B515021D}" type="pres">
      <dgm:prSet presAssocID="{2323C2BB-A9D8-E949-8A6B-2AD7307FFFE3}" presName="accentRepeatNode" presStyleLbl="solidAlignAcc1" presStyleIdx="7" presStyleCnt="18"/>
      <dgm:spPr/>
    </dgm:pt>
    <dgm:pt modelId="{1184213E-79D4-3B48-826F-0945CD2C7FA2}" type="pres">
      <dgm:prSet presAssocID="{A9AE8B66-4B4F-8149-B193-37095E9D7BA0}" presName="text5" presStyleCnt="0"/>
      <dgm:spPr/>
    </dgm:pt>
    <dgm:pt modelId="{65738D34-53CE-874E-94C0-55841ABCA8EC}" type="pres">
      <dgm:prSet presAssocID="{A9AE8B66-4B4F-8149-B193-37095E9D7BA0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B71C956D-739B-EB48-88FC-3D641CB45527}" type="pres">
      <dgm:prSet presAssocID="{A9AE8B66-4B4F-8149-B193-37095E9D7BA0}" presName="textaccent5" presStyleCnt="0"/>
      <dgm:spPr/>
    </dgm:pt>
    <dgm:pt modelId="{517C7EA9-DE4F-1A4E-8F8E-E4D70CE803F9}" type="pres">
      <dgm:prSet presAssocID="{A9AE8B66-4B4F-8149-B193-37095E9D7BA0}" presName="accentRepeatNode" presStyleLbl="solidAlignAcc1" presStyleIdx="8" presStyleCnt="18"/>
      <dgm:spPr/>
    </dgm:pt>
    <dgm:pt modelId="{EA67B8EE-9E95-B849-8246-185221554B23}" type="pres">
      <dgm:prSet presAssocID="{93EBFE7A-8BFA-694F-99DA-A3557C047C43}" presName="image5" presStyleCnt="0"/>
      <dgm:spPr/>
    </dgm:pt>
    <dgm:pt modelId="{D67BB4A3-590E-464C-A681-80703803E237}" type="pres">
      <dgm:prSet presAssocID="{93EBFE7A-8BFA-694F-99DA-A3557C047C43}" presName="imageRepeatNode" presStyleLbl="alignAcc1" presStyleIdx="4" presStyleCnt="9"/>
      <dgm:spPr/>
    </dgm:pt>
    <dgm:pt modelId="{3D0B13F6-648B-8942-B06C-0790CBB9A078}" type="pres">
      <dgm:prSet presAssocID="{93EBFE7A-8BFA-694F-99DA-A3557C047C43}" presName="imageaccent5" presStyleCnt="0"/>
      <dgm:spPr/>
    </dgm:pt>
    <dgm:pt modelId="{A74462C2-7E2F-D04B-9E66-8FC74CA5DA20}" type="pres">
      <dgm:prSet presAssocID="{93EBFE7A-8BFA-694F-99DA-A3557C047C43}" presName="accentRepeatNode" presStyleLbl="solidAlignAcc1" presStyleIdx="9" presStyleCnt="18"/>
      <dgm:spPr/>
    </dgm:pt>
    <dgm:pt modelId="{0536F803-7C1D-9449-8184-90097686B6C5}" type="pres">
      <dgm:prSet presAssocID="{CCEA5CFB-C76D-4F43-B56A-84ED80492491}" presName="text6" presStyleCnt="0"/>
      <dgm:spPr/>
    </dgm:pt>
    <dgm:pt modelId="{B6223607-6960-084B-918C-99C496F46EAD}" type="pres">
      <dgm:prSet presAssocID="{CCEA5CFB-C76D-4F43-B56A-84ED80492491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27FAE244-CBC6-5341-9939-4866A8DE1974}" type="pres">
      <dgm:prSet presAssocID="{CCEA5CFB-C76D-4F43-B56A-84ED80492491}" presName="textaccent6" presStyleCnt="0"/>
      <dgm:spPr/>
    </dgm:pt>
    <dgm:pt modelId="{1C1A0263-9505-BC48-BC01-DBCDB805DE4E}" type="pres">
      <dgm:prSet presAssocID="{CCEA5CFB-C76D-4F43-B56A-84ED80492491}" presName="accentRepeatNode" presStyleLbl="solidAlignAcc1" presStyleIdx="10" presStyleCnt="18"/>
      <dgm:spPr/>
    </dgm:pt>
    <dgm:pt modelId="{C570B0A9-B220-7D40-B540-98E533258072}" type="pres">
      <dgm:prSet presAssocID="{5C4C41C6-1683-BA4D-9567-292B252F860A}" presName="image6" presStyleCnt="0"/>
      <dgm:spPr/>
    </dgm:pt>
    <dgm:pt modelId="{1B42EF10-34C4-A04D-85D8-E60CF83D24B6}" type="pres">
      <dgm:prSet presAssocID="{5C4C41C6-1683-BA4D-9567-292B252F860A}" presName="imageRepeatNode" presStyleLbl="alignAcc1" presStyleIdx="5" presStyleCnt="9"/>
      <dgm:spPr/>
    </dgm:pt>
    <dgm:pt modelId="{79417B78-1245-BB49-8BCC-A3202F0E2F38}" type="pres">
      <dgm:prSet presAssocID="{5C4C41C6-1683-BA4D-9567-292B252F860A}" presName="imageaccent6" presStyleCnt="0"/>
      <dgm:spPr/>
    </dgm:pt>
    <dgm:pt modelId="{ED6910A0-82B1-7449-8B30-8D506DFC464D}" type="pres">
      <dgm:prSet presAssocID="{5C4C41C6-1683-BA4D-9567-292B252F860A}" presName="accentRepeatNode" presStyleLbl="solidAlignAcc1" presStyleIdx="11" presStyleCnt="18"/>
      <dgm:spPr/>
    </dgm:pt>
    <dgm:pt modelId="{C46DD399-A2DD-5145-B2FE-5CC49638AC84}" type="pres">
      <dgm:prSet presAssocID="{526B67DA-FB1D-4444-BE6A-5B5EBB5B2B15}" presName="text7" presStyleCnt="0"/>
      <dgm:spPr/>
    </dgm:pt>
    <dgm:pt modelId="{2EC5EC8A-BDBD-684D-8946-8D388753693F}" type="pres">
      <dgm:prSet presAssocID="{526B67DA-FB1D-4444-BE6A-5B5EBB5B2B15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98AAAB5B-954E-A24E-AC50-5F07F6A884CE}" type="pres">
      <dgm:prSet presAssocID="{526B67DA-FB1D-4444-BE6A-5B5EBB5B2B15}" presName="textaccent7" presStyleCnt="0"/>
      <dgm:spPr/>
    </dgm:pt>
    <dgm:pt modelId="{F8F81C37-E009-4943-B0FF-CAE7C487AF58}" type="pres">
      <dgm:prSet presAssocID="{526B67DA-FB1D-4444-BE6A-5B5EBB5B2B15}" presName="accentRepeatNode" presStyleLbl="solidAlignAcc1" presStyleIdx="12" presStyleCnt="18"/>
      <dgm:spPr/>
    </dgm:pt>
    <dgm:pt modelId="{7AFD675B-0B8A-E045-99A4-C03BC4385A63}" type="pres">
      <dgm:prSet presAssocID="{9C673DB3-CB50-8E4E-9167-4775FE7E3DA8}" presName="image7" presStyleCnt="0"/>
      <dgm:spPr/>
    </dgm:pt>
    <dgm:pt modelId="{F453ED11-E405-0749-AFFB-8904032FDFCC}" type="pres">
      <dgm:prSet presAssocID="{9C673DB3-CB50-8E4E-9167-4775FE7E3DA8}" presName="imageRepeatNode" presStyleLbl="alignAcc1" presStyleIdx="6" presStyleCnt="9"/>
      <dgm:spPr/>
    </dgm:pt>
    <dgm:pt modelId="{6B8C139D-412F-5F4E-B303-EFBF13799A73}" type="pres">
      <dgm:prSet presAssocID="{9C673DB3-CB50-8E4E-9167-4775FE7E3DA8}" presName="imageaccent7" presStyleCnt="0"/>
      <dgm:spPr/>
    </dgm:pt>
    <dgm:pt modelId="{8EF2F938-0BDE-C44C-AC2F-2FB74BD17B60}" type="pres">
      <dgm:prSet presAssocID="{9C673DB3-CB50-8E4E-9167-4775FE7E3DA8}" presName="accentRepeatNode" presStyleLbl="solidAlignAcc1" presStyleIdx="13" presStyleCnt="18"/>
      <dgm:spPr/>
    </dgm:pt>
    <dgm:pt modelId="{29E741EB-E3AC-4641-89E6-3A22FA40D339}" type="pres">
      <dgm:prSet presAssocID="{1AC8085C-70EC-DF4E-B486-AC0F2DFB556F}" presName="text8" presStyleCnt="0"/>
      <dgm:spPr/>
    </dgm:pt>
    <dgm:pt modelId="{24073302-8B66-4247-900F-98D08B9ACBAF}" type="pres">
      <dgm:prSet presAssocID="{1AC8085C-70EC-DF4E-B486-AC0F2DFB556F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038FA2C8-7F07-DE43-A16A-DABFFA28048C}" type="pres">
      <dgm:prSet presAssocID="{1AC8085C-70EC-DF4E-B486-AC0F2DFB556F}" presName="textaccent8" presStyleCnt="0"/>
      <dgm:spPr/>
    </dgm:pt>
    <dgm:pt modelId="{D505AF4E-E5A7-F349-A18D-8A8E6EE840BF}" type="pres">
      <dgm:prSet presAssocID="{1AC8085C-70EC-DF4E-B486-AC0F2DFB556F}" presName="accentRepeatNode" presStyleLbl="solidAlignAcc1" presStyleIdx="14" presStyleCnt="18"/>
      <dgm:spPr/>
    </dgm:pt>
    <dgm:pt modelId="{15F6F0FF-3D6E-B640-8532-BA42DAB3F8C1}" type="pres">
      <dgm:prSet presAssocID="{78573AFF-F291-5148-9A5D-3BC0C1DE14C8}" presName="image8" presStyleCnt="0"/>
      <dgm:spPr/>
    </dgm:pt>
    <dgm:pt modelId="{677AD1C4-31F1-1348-9952-7F17DB6E1E20}" type="pres">
      <dgm:prSet presAssocID="{78573AFF-F291-5148-9A5D-3BC0C1DE14C8}" presName="imageRepeatNode" presStyleLbl="alignAcc1" presStyleIdx="7" presStyleCnt="9"/>
      <dgm:spPr/>
    </dgm:pt>
    <dgm:pt modelId="{296ED8E2-15F9-9549-8180-9208CEC5737F}" type="pres">
      <dgm:prSet presAssocID="{78573AFF-F291-5148-9A5D-3BC0C1DE14C8}" presName="imageaccent8" presStyleCnt="0"/>
      <dgm:spPr/>
    </dgm:pt>
    <dgm:pt modelId="{DF0310C2-F3D3-DC4D-8F0A-9150595EA7C3}" type="pres">
      <dgm:prSet presAssocID="{78573AFF-F291-5148-9A5D-3BC0C1DE14C8}" presName="accentRepeatNode" presStyleLbl="solidAlignAcc1" presStyleIdx="15" presStyleCnt="18"/>
      <dgm:spPr/>
    </dgm:pt>
    <dgm:pt modelId="{E9240334-4ED6-304A-B9CA-FA64BC66DC7D}" type="pres">
      <dgm:prSet presAssocID="{140BB29C-F484-7B43-A3AC-0B3DFCA2F3FE}" presName="text9" presStyleCnt="0"/>
      <dgm:spPr/>
    </dgm:pt>
    <dgm:pt modelId="{19D98259-9D1F-8D46-9FB8-F3B52DC15BD4}" type="pres">
      <dgm:prSet presAssocID="{140BB29C-F484-7B43-A3AC-0B3DFCA2F3FE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84C9A390-5012-1B4D-BF5A-F1B61887434B}" type="pres">
      <dgm:prSet presAssocID="{140BB29C-F484-7B43-A3AC-0B3DFCA2F3FE}" presName="textaccent9" presStyleCnt="0"/>
      <dgm:spPr/>
    </dgm:pt>
    <dgm:pt modelId="{C953AD30-481B-7744-A9DD-377C31060C28}" type="pres">
      <dgm:prSet presAssocID="{140BB29C-F484-7B43-A3AC-0B3DFCA2F3FE}" presName="accentRepeatNode" presStyleLbl="solidAlignAcc1" presStyleIdx="16" presStyleCnt="18"/>
      <dgm:spPr/>
    </dgm:pt>
    <dgm:pt modelId="{0E906AE1-EEE0-184C-860C-C13F29ACAF4E}" type="pres">
      <dgm:prSet presAssocID="{7C569C67-9BDA-9341-A2A8-DCD405FCE241}" presName="image9" presStyleCnt="0"/>
      <dgm:spPr/>
    </dgm:pt>
    <dgm:pt modelId="{86C15FB6-52A5-394F-9053-BD6300E3C82D}" type="pres">
      <dgm:prSet presAssocID="{7C569C67-9BDA-9341-A2A8-DCD405FCE241}" presName="imageRepeatNode" presStyleLbl="alignAcc1" presStyleIdx="8" presStyleCnt="9"/>
      <dgm:spPr/>
    </dgm:pt>
    <dgm:pt modelId="{7F8F6822-BA0F-974F-B5D8-8C856B3A0607}" type="pres">
      <dgm:prSet presAssocID="{7C569C67-9BDA-9341-A2A8-DCD405FCE241}" presName="imageaccent9" presStyleCnt="0"/>
      <dgm:spPr/>
    </dgm:pt>
    <dgm:pt modelId="{FB22FE8C-FED9-8D43-9C27-C95AC2756FEF}" type="pres">
      <dgm:prSet presAssocID="{7C569C67-9BDA-9341-A2A8-DCD405FCE241}" presName="accentRepeatNode" presStyleLbl="solidAlignAcc1" presStyleIdx="17" presStyleCnt="18"/>
      <dgm:spPr/>
    </dgm:pt>
  </dgm:ptLst>
  <dgm:cxnLst>
    <dgm:cxn modelId="{AE519715-B3AF-D441-A622-DC00D26E6817}" srcId="{BDA85D34-9471-0644-9116-EFF0CC0C8026}" destId="{A9AE8B66-4B4F-8149-B193-37095E9D7BA0}" srcOrd="4" destOrd="0" parTransId="{42008738-68B9-894D-94A0-0CCC9AE7EABD}" sibTransId="{93EBFE7A-8BFA-694F-99DA-A3557C047C43}"/>
    <dgm:cxn modelId="{A262211A-7DE8-EF42-BCAE-5697D57F0389}" type="presOf" srcId="{E4624740-D28C-C84C-891D-5DB42ED9BD30}" destId="{455129A4-E4AC-4341-BC69-C3FCE6E265E7}" srcOrd="0" destOrd="0" presId="urn:microsoft.com/office/officeart/2008/layout/HexagonCluster"/>
    <dgm:cxn modelId="{1E464A2A-BC99-E640-A0AA-A4C81D5A3E88}" srcId="{BDA85D34-9471-0644-9116-EFF0CC0C8026}" destId="{CCEA5CFB-C76D-4F43-B56A-84ED80492491}" srcOrd="5" destOrd="0" parTransId="{920D1744-5591-1E48-8EC1-CE122B6A80E7}" sibTransId="{5C4C41C6-1683-BA4D-9567-292B252F860A}"/>
    <dgm:cxn modelId="{54E8E22D-C8A9-654E-B3CB-699A7423F3E5}" type="presOf" srcId="{78573AFF-F291-5148-9A5D-3BC0C1DE14C8}" destId="{677AD1C4-31F1-1348-9952-7F17DB6E1E20}" srcOrd="0" destOrd="0" presId="urn:microsoft.com/office/officeart/2008/layout/HexagonCluster"/>
    <dgm:cxn modelId="{BA561A2E-FEEA-5E44-8138-CA3DCF2E6BE8}" type="presOf" srcId="{91DD2F08-E09B-E84E-A629-D1F6CCACAB95}" destId="{4F03B6B4-BECF-B449-A023-29E736EB7ABF}" srcOrd="0" destOrd="0" presId="urn:microsoft.com/office/officeart/2008/layout/HexagonCluster"/>
    <dgm:cxn modelId="{6E606736-30E4-DB44-96A5-54E541CC1CA2}" srcId="{BDA85D34-9471-0644-9116-EFF0CC0C8026}" destId="{1AC8085C-70EC-DF4E-B486-AC0F2DFB556F}" srcOrd="7" destOrd="0" parTransId="{2681DE89-7D8E-9F4F-9D2E-C5C43FC9C938}" sibTransId="{78573AFF-F291-5148-9A5D-3BC0C1DE14C8}"/>
    <dgm:cxn modelId="{27AD6C36-5DBC-DE49-9E06-A65CA944141E}" srcId="{BDA85D34-9471-0644-9116-EFF0CC0C8026}" destId="{E4624740-D28C-C84C-891D-5DB42ED9BD30}" srcOrd="2" destOrd="0" parTransId="{0A419B31-B0F0-684F-B472-4A26A05554D7}" sibTransId="{A86FEB89-DC00-8F47-BC69-D582B99335D4}"/>
    <dgm:cxn modelId="{A4599836-F9BD-254E-B64A-F54BAD46D23A}" type="presOf" srcId="{9C673DB3-CB50-8E4E-9167-4775FE7E3DA8}" destId="{F453ED11-E405-0749-AFFB-8904032FDFCC}" srcOrd="0" destOrd="0" presId="urn:microsoft.com/office/officeart/2008/layout/HexagonCluster"/>
    <dgm:cxn modelId="{3AFA4D3E-8564-8E41-B027-F6E807FC5E99}" type="presOf" srcId="{0C8A0D3F-96D4-9F43-A61E-4B00A4A1B9E6}" destId="{0B88B2B4-6C28-3041-A6F7-3D4CADEBC149}" srcOrd="0" destOrd="0" presId="urn:microsoft.com/office/officeart/2008/layout/HexagonCluster"/>
    <dgm:cxn modelId="{9184BC42-A600-9D45-992D-6EE645D551A5}" type="presOf" srcId="{93EBFE7A-8BFA-694F-99DA-A3557C047C43}" destId="{D67BB4A3-590E-464C-A681-80703803E237}" srcOrd="0" destOrd="0" presId="urn:microsoft.com/office/officeart/2008/layout/HexagonCluster"/>
    <dgm:cxn modelId="{B603D343-44E8-A14C-9915-DCB7F0AB3525}" type="presOf" srcId="{526B67DA-FB1D-4444-BE6A-5B5EBB5B2B15}" destId="{2EC5EC8A-BDBD-684D-8946-8D388753693F}" srcOrd="0" destOrd="0" presId="urn:microsoft.com/office/officeart/2008/layout/HexagonCluster"/>
    <dgm:cxn modelId="{84B7B553-65D4-6942-ACC0-4A0EA993DB74}" srcId="{BDA85D34-9471-0644-9116-EFF0CC0C8026}" destId="{526B67DA-FB1D-4444-BE6A-5B5EBB5B2B15}" srcOrd="6" destOrd="0" parTransId="{A1E4EADD-C072-514A-BB83-B7DF9D00EB9B}" sibTransId="{9C673DB3-CB50-8E4E-9167-4775FE7E3DA8}"/>
    <dgm:cxn modelId="{521E7E59-90FD-0F4C-AA69-900414774EEE}" type="presOf" srcId="{A86FEB89-DC00-8F47-BC69-D582B99335D4}" destId="{45342113-6E73-FE49-99BE-81EF84E6EC10}" srcOrd="0" destOrd="0" presId="urn:microsoft.com/office/officeart/2008/layout/HexagonCluster"/>
    <dgm:cxn modelId="{710BFD70-1078-E248-878D-4A0767E7D3DA}" type="presOf" srcId="{BDA85D34-9471-0644-9116-EFF0CC0C8026}" destId="{EA42C631-AF62-B04A-AF7A-9E36AA3A5CC2}" srcOrd="0" destOrd="0" presId="urn:microsoft.com/office/officeart/2008/layout/HexagonCluster"/>
    <dgm:cxn modelId="{22CC0585-C7D9-C448-A21E-99F88733B8F2}" srcId="{BDA85D34-9471-0644-9116-EFF0CC0C8026}" destId="{E5F2394D-BBC2-5E4B-8E51-7B8504D9E957}" srcOrd="0" destOrd="0" parTransId="{3BB413F9-43CB-C149-B4BA-D77F480396D4}" sibTransId="{8FD2C73E-0D97-E84E-9212-4EACB5FA9DC0}"/>
    <dgm:cxn modelId="{0644FB92-D1F1-E640-B110-5D3AF49927E1}" type="presOf" srcId="{7C569C67-9BDA-9341-A2A8-DCD405FCE241}" destId="{86C15FB6-52A5-394F-9053-BD6300E3C82D}" srcOrd="0" destOrd="0" presId="urn:microsoft.com/office/officeart/2008/layout/HexagonCluster"/>
    <dgm:cxn modelId="{33BAC89C-738F-CD42-A87C-A4A71E7A50A8}" type="presOf" srcId="{5C4C41C6-1683-BA4D-9567-292B252F860A}" destId="{1B42EF10-34C4-A04D-85D8-E60CF83D24B6}" srcOrd="0" destOrd="0" presId="urn:microsoft.com/office/officeart/2008/layout/HexagonCluster"/>
    <dgm:cxn modelId="{D71FE8A1-DFCC-B948-8ED7-5465902F6CCF}" type="presOf" srcId="{140BB29C-F484-7B43-A3AC-0B3DFCA2F3FE}" destId="{19D98259-9D1F-8D46-9FB8-F3B52DC15BD4}" srcOrd="0" destOrd="0" presId="urn:microsoft.com/office/officeart/2008/layout/HexagonCluster"/>
    <dgm:cxn modelId="{5B2608CA-BDE8-9D40-A74C-A18EDF76723E}" type="presOf" srcId="{A9AE8B66-4B4F-8149-B193-37095E9D7BA0}" destId="{65738D34-53CE-874E-94C0-55841ABCA8EC}" srcOrd="0" destOrd="0" presId="urn:microsoft.com/office/officeart/2008/layout/HexagonCluster"/>
    <dgm:cxn modelId="{E12C0BD8-4AA2-984C-AB7C-F08253CF2596}" type="presOf" srcId="{2323C2BB-A9D8-E949-8A6B-2AD7307FFFE3}" destId="{AF8E75B8-1649-9C46-961E-6D19D09A0E0E}" srcOrd="0" destOrd="0" presId="urn:microsoft.com/office/officeart/2008/layout/HexagonCluster"/>
    <dgm:cxn modelId="{2877B8DE-87A5-4646-B989-7A754E1010AC}" srcId="{BDA85D34-9471-0644-9116-EFF0CC0C8026}" destId="{140BB29C-F484-7B43-A3AC-0B3DFCA2F3FE}" srcOrd="8" destOrd="0" parTransId="{5D213B78-6DE3-8D4B-9B5D-57723E601AAD}" sibTransId="{7C569C67-9BDA-9341-A2A8-DCD405FCE241}"/>
    <dgm:cxn modelId="{90FFD0E4-CBA4-1842-8FBD-2066D21DDCD1}" type="presOf" srcId="{88037ACA-6352-194F-A998-72BFACF59761}" destId="{AF412FDB-00A0-F143-898C-7D7C1A5F5978}" srcOrd="0" destOrd="0" presId="urn:microsoft.com/office/officeart/2008/layout/HexagonCluster"/>
    <dgm:cxn modelId="{160512EB-70E3-BC46-B581-0342E521D17A}" type="presOf" srcId="{8FD2C73E-0D97-E84E-9212-4EACB5FA9DC0}" destId="{CA934979-130F-C142-AA7D-5D74916D713D}" srcOrd="0" destOrd="0" presId="urn:microsoft.com/office/officeart/2008/layout/HexagonCluster"/>
    <dgm:cxn modelId="{4CC2B2EB-6564-BE46-A659-38C788C5AB20}" srcId="{BDA85D34-9471-0644-9116-EFF0CC0C8026}" destId="{0C8A0D3F-96D4-9F43-A61E-4B00A4A1B9E6}" srcOrd="3" destOrd="0" parTransId="{EBBC628D-1DB9-C64E-8C32-D48684DDC0C1}" sibTransId="{2323C2BB-A9D8-E949-8A6B-2AD7307FFFE3}"/>
    <dgm:cxn modelId="{BCD18CED-77DC-6947-BB48-EC8AC7AAAB76}" type="presOf" srcId="{CCEA5CFB-C76D-4F43-B56A-84ED80492491}" destId="{B6223607-6960-084B-918C-99C496F46EAD}" srcOrd="0" destOrd="0" presId="urn:microsoft.com/office/officeart/2008/layout/HexagonCluster"/>
    <dgm:cxn modelId="{35EA75F0-2C5C-134B-A66F-A47414995A1C}" type="presOf" srcId="{E5F2394D-BBC2-5E4B-8E51-7B8504D9E957}" destId="{E158359F-6AD1-CF41-B50D-32C18B414B7E}" srcOrd="0" destOrd="0" presId="urn:microsoft.com/office/officeart/2008/layout/HexagonCluster"/>
    <dgm:cxn modelId="{FB4E09F7-4E0F-294A-B70D-014864C90F45}" srcId="{BDA85D34-9471-0644-9116-EFF0CC0C8026}" destId="{91DD2F08-E09B-E84E-A629-D1F6CCACAB95}" srcOrd="1" destOrd="0" parTransId="{C04F3B25-9773-D14B-A488-7E8238E16067}" sibTransId="{88037ACA-6352-194F-A998-72BFACF59761}"/>
    <dgm:cxn modelId="{23C0ECFB-8EB8-FD4D-99E5-73D2C38F2554}" type="presOf" srcId="{1AC8085C-70EC-DF4E-B486-AC0F2DFB556F}" destId="{24073302-8B66-4247-900F-98D08B9ACBAF}" srcOrd="0" destOrd="0" presId="urn:microsoft.com/office/officeart/2008/layout/HexagonCluster"/>
    <dgm:cxn modelId="{5BEFB08D-E3BC-4347-B9A0-EE8CED073DD3}" type="presParOf" srcId="{EA42C631-AF62-B04A-AF7A-9E36AA3A5CC2}" destId="{DB56D274-CEF6-8047-AE5B-D9999FA0B7C1}" srcOrd="0" destOrd="0" presId="urn:microsoft.com/office/officeart/2008/layout/HexagonCluster"/>
    <dgm:cxn modelId="{FEACF2AF-08E5-8846-AEAD-36FB19E3D660}" type="presParOf" srcId="{DB56D274-CEF6-8047-AE5B-D9999FA0B7C1}" destId="{E158359F-6AD1-CF41-B50D-32C18B414B7E}" srcOrd="0" destOrd="0" presId="urn:microsoft.com/office/officeart/2008/layout/HexagonCluster"/>
    <dgm:cxn modelId="{32908789-BDDE-E24C-84FC-9A261C9E8587}" type="presParOf" srcId="{EA42C631-AF62-B04A-AF7A-9E36AA3A5CC2}" destId="{277F30B5-1606-2B43-AC67-8713AA63C66A}" srcOrd="1" destOrd="0" presId="urn:microsoft.com/office/officeart/2008/layout/HexagonCluster"/>
    <dgm:cxn modelId="{CC97A603-68B2-3142-887E-E93465ADC017}" type="presParOf" srcId="{277F30B5-1606-2B43-AC67-8713AA63C66A}" destId="{524F31BE-E943-1746-AC0E-C8C8A72D7751}" srcOrd="0" destOrd="0" presId="urn:microsoft.com/office/officeart/2008/layout/HexagonCluster"/>
    <dgm:cxn modelId="{67789946-10F3-A549-BC55-426430DC9162}" type="presParOf" srcId="{EA42C631-AF62-B04A-AF7A-9E36AA3A5CC2}" destId="{D89BC602-4902-584D-8DBD-B74280C20B20}" srcOrd="2" destOrd="0" presId="urn:microsoft.com/office/officeart/2008/layout/HexagonCluster"/>
    <dgm:cxn modelId="{C48DBF1B-E0B7-4F45-B416-7580DDB1571C}" type="presParOf" srcId="{D89BC602-4902-584D-8DBD-B74280C20B20}" destId="{CA934979-130F-C142-AA7D-5D74916D713D}" srcOrd="0" destOrd="0" presId="urn:microsoft.com/office/officeart/2008/layout/HexagonCluster"/>
    <dgm:cxn modelId="{95744203-8CA8-B74C-AEC5-9AD377D204F9}" type="presParOf" srcId="{EA42C631-AF62-B04A-AF7A-9E36AA3A5CC2}" destId="{412C32AA-C617-8344-B0A6-5A5F1BF7D7AF}" srcOrd="3" destOrd="0" presId="urn:microsoft.com/office/officeart/2008/layout/HexagonCluster"/>
    <dgm:cxn modelId="{67917C67-C65D-E34B-8CC0-CA56B576FB8D}" type="presParOf" srcId="{412C32AA-C617-8344-B0A6-5A5F1BF7D7AF}" destId="{234C8FBF-6CF9-324D-9BA7-129A0E837BF7}" srcOrd="0" destOrd="0" presId="urn:microsoft.com/office/officeart/2008/layout/HexagonCluster"/>
    <dgm:cxn modelId="{C41CDF6A-FF46-F34D-9F3E-12F662D1D6B9}" type="presParOf" srcId="{EA42C631-AF62-B04A-AF7A-9E36AA3A5CC2}" destId="{FADF944E-CF50-5740-AAAD-E03DEB71B1D4}" srcOrd="4" destOrd="0" presId="urn:microsoft.com/office/officeart/2008/layout/HexagonCluster"/>
    <dgm:cxn modelId="{45F4D5A8-0C4E-354C-8686-119101E1BD85}" type="presParOf" srcId="{FADF944E-CF50-5740-AAAD-E03DEB71B1D4}" destId="{4F03B6B4-BECF-B449-A023-29E736EB7ABF}" srcOrd="0" destOrd="0" presId="urn:microsoft.com/office/officeart/2008/layout/HexagonCluster"/>
    <dgm:cxn modelId="{3A44738C-514B-6547-9AB9-ED6655E79BA2}" type="presParOf" srcId="{EA42C631-AF62-B04A-AF7A-9E36AA3A5CC2}" destId="{23C49054-EF5E-4F4F-9C97-3D8198C86BF4}" srcOrd="5" destOrd="0" presId="urn:microsoft.com/office/officeart/2008/layout/HexagonCluster"/>
    <dgm:cxn modelId="{746B71A1-6FF8-3047-B125-3B780BA0F05A}" type="presParOf" srcId="{23C49054-EF5E-4F4F-9C97-3D8198C86BF4}" destId="{346C33AD-143D-C243-B4AB-165298596CE4}" srcOrd="0" destOrd="0" presId="urn:microsoft.com/office/officeart/2008/layout/HexagonCluster"/>
    <dgm:cxn modelId="{50E147DD-CFA7-EA42-BA11-1172D5C0DE40}" type="presParOf" srcId="{EA42C631-AF62-B04A-AF7A-9E36AA3A5CC2}" destId="{514683B7-330C-AC43-8650-061C92A1BA8D}" srcOrd="6" destOrd="0" presId="urn:microsoft.com/office/officeart/2008/layout/HexagonCluster"/>
    <dgm:cxn modelId="{584C699A-49EB-0E46-BF29-8C9B6FBF57FE}" type="presParOf" srcId="{514683B7-330C-AC43-8650-061C92A1BA8D}" destId="{AF412FDB-00A0-F143-898C-7D7C1A5F5978}" srcOrd="0" destOrd="0" presId="urn:microsoft.com/office/officeart/2008/layout/HexagonCluster"/>
    <dgm:cxn modelId="{8A2744C8-4562-654B-830A-AEBB1ACDAE6E}" type="presParOf" srcId="{EA42C631-AF62-B04A-AF7A-9E36AA3A5CC2}" destId="{BB38A133-2FC1-1342-B210-0136B5BF8CCD}" srcOrd="7" destOrd="0" presId="urn:microsoft.com/office/officeart/2008/layout/HexagonCluster"/>
    <dgm:cxn modelId="{D817EAC6-1BDA-E443-B4FD-16EF7A902307}" type="presParOf" srcId="{BB38A133-2FC1-1342-B210-0136B5BF8CCD}" destId="{8A2868DF-9398-794F-9333-5CDE7DC200B0}" srcOrd="0" destOrd="0" presId="urn:microsoft.com/office/officeart/2008/layout/HexagonCluster"/>
    <dgm:cxn modelId="{D04B6475-9353-D440-B3FF-6B34C2A71544}" type="presParOf" srcId="{EA42C631-AF62-B04A-AF7A-9E36AA3A5CC2}" destId="{FE30B271-4510-064D-8FA8-9B86AC986201}" srcOrd="8" destOrd="0" presId="urn:microsoft.com/office/officeart/2008/layout/HexagonCluster"/>
    <dgm:cxn modelId="{0CE830A4-8C18-3D4F-9C77-483D84F4D493}" type="presParOf" srcId="{FE30B271-4510-064D-8FA8-9B86AC986201}" destId="{455129A4-E4AC-4341-BC69-C3FCE6E265E7}" srcOrd="0" destOrd="0" presId="urn:microsoft.com/office/officeart/2008/layout/HexagonCluster"/>
    <dgm:cxn modelId="{B96C63C7-BEDF-A543-BA71-BB207E4E92B7}" type="presParOf" srcId="{EA42C631-AF62-B04A-AF7A-9E36AA3A5CC2}" destId="{42D213E8-BA97-FB44-9144-A2EDD4409CAC}" srcOrd="9" destOrd="0" presId="urn:microsoft.com/office/officeart/2008/layout/HexagonCluster"/>
    <dgm:cxn modelId="{F99B817F-F2E0-6D4D-90DF-92457F34D4A7}" type="presParOf" srcId="{42D213E8-BA97-FB44-9144-A2EDD4409CAC}" destId="{269B8F11-1DCE-234F-9537-8318A4392D35}" srcOrd="0" destOrd="0" presId="urn:microsoft.com/office/officeart/2008/layout/HexagonCluster"/>
    <dgm:cxn modelId="{295EC9A8-9610-B340-99E6-C885CEC8AB13}" type="presParOf" srcId="{EA42C631-AF62-B04A-AF7A-9E36AA3A5CC2}" destId="{D497E6D3-B776-6D44-B202-4F991FCFFEDE}" srcOrd="10" destOrd="0" presId="urn:microsoft.com/office/officeart/2008/layout/HexagonCluster"/>
    <dgm:cxn modelId="{4F84DEF5-FA5C-0A4D-8866-147563BCAE05}" type="presParOf" srcId="{D497E6D3-B776-6D44-B202-4F991FCFFEDE}" destId="{45342113-6E73-FE49-99BE-81EF84E6EC10}" srcOrd="0" destOrd="0" presId="urn:microsoft.com/office/officeart/2008/layout/HexagonCluster"/>
    <dgm:cxn modelId="{4E11DCAE-C3CA-424F-990C-CC4BE696FC3E}" type="presParOf" srcId="{EA42C631-AF62-B04A-AF7A-9E36AA3A5CC2}" destId="{AEE4D0D7-4F58-4F49-BBAF-4E9E1C317FD8}" srcOrd="11" destOrd="0" presId="urn:microsoft.com/office/officeart/2008/layout/HexagonCluster"/>
    <dgm:cxn modelId="{9A4FCB2E-739C-C24F-A204-3DF271A01DA2}" type="presParOf" srcId="{AEE4D0D7-4F58-4F49-BBAF-4E9E1C317FD8}" destId="{FED813E4-62D0-584A-8E23-08DBE8B98240}" srcOrd="0" destOrd="0" presId="urn:microsoft.com/office/officeart/2008/layout/HexagonCluster"/>
    <dgm:cxn modelId="{4E753703-0475-6249-9AE5-ADCB2E3FE7AB}" type="presParOf" srcId="{EA42C631-AF62-B04A-AF7A-9E36AA3A5CC2}" destId="{E0787F61-84BA-1C44-9C2A-68B835BA48EE}" srcOrd="12" destOrd="0" presId="urn:microsoft.com/office/officeart/2008/layout/HexagonCluster"/>
    <dgm:cxn modelId="{4F153A77-42B2-BC4C-BCF1-6FD8F4C15313}" type="presParOf" srcId="{E0787F61-84BA-1C44-9C2A-68B835BA48EE}" destId="{0B88B2B4-6C28-3041-A6F7-3D4CADEBC149}" srcOrd="0" destOrd="0" presId="urn:microsoft.com/office/officeart/2008/layout/HexagonCluster"/>
    <dgm:cxn modelId="{49296961-F53C-8E4E-9C23-B7649F52D6E7}" type="presParOf" srcId="{EA42C631-AF62-B04A-AF7A-9E36AA3A5CC2}" destId="{90156CB4-69A8-DA48-A589-09ABFC0880FB}" srcOrd="13" destOrd="0" presId="urn:microsoft.com/office/officeart/2008/layout/HexagonCluster"/>
    <dgm:cxn modelId="{1282CFCA-C871-F843-96E3-B415CA74D170}" type="presParOf" srcId="{90156CB4-69A8-DA48-A589-09ABFC0880FB}" destId="{8B867B9B-1B4D-994B-ABD9-B0359BEC1ACF}" srcOrd="0" destOrd="0" presId="urn:microsoft.com/office/officeart/2008/layout/HexagonCluster"/>
    <dgm:cxn modelId="{C6186FB3-28C5-D543-9322-1067B360305C}" type="presParOf" srcId="{EA42C631-AF62-B04A-AF7A-9E36AA3A5CC2}" destId="{70637BEA-35B2-EA44-ADD9-593BBC1077D3}" srcOrd="14" destOrd="0" presId="urn:microsoft.com/office/officeart/2008/layout/HexagonCluster"/>
    <dgm:cxn modelId="{7BCDF1AE-EC33-3544-A514-631C44C9BA08}" type="presParOf" srcId="{70637BEA-35B2-EA44-ADD9-593BBC1077D3}" destId="{AF8E75B8-1649-9C46-961E-6D19D09A0E0E}" srcOrd="0" destOrd="0" presId="urn:microsoft.com/office/officeart/2008/layout/HexagonCluster"/>
    <dgm:cxn modelId="{7A4DCFCB-88D0-324A-A47E-ECBF985A8762}" type="presParOf" srcId="{EA42C631-AF62-B04A-AF7A-9E36AA3A5CC2}" destId="{9A3E569D-E401-4B46-ACE6-EC430E95177E}" srcOrd="15" destOrd="0" presId="urn:microsoft.com/office/officeart/2008/layout/HexagonCluster"/>
    <dgm:cxn modelId="{E3CF7465-B55E-4647-A754-C1FECC983159}" type="presParOf" srcId="{9A3E569D-E401-4B46-ACE6-EC430E95177E}" destId="{193C6AF1-5432-2F4C-8E93-38E3B515021D}" srcOrd="0" destOrd="0" presId="urn:microsoft.com/office/officeart/2008/layout/HexagonCluster"/>
    <dgm:cxn modelId="{16D81DA5-458F-BA4B-A4EB-D92E0B9C6465}" type="presParOf" srcId="{EA42C631-AF62-B04A-AF7A-9E36AA3A5CC2}" destId="{1184213E-79D4-3B48-826F-0945CD2C7FA2}" srcOrd="16" destOrd="0" presId="urn:microsoft.com/office/officeart/2008/layout/HexagonCluster"/>
    <dgm:cxn modelId="{38B55952-A223-1D48-9389-F7A2C286BC0B}" type="presParOf" srcId="{1184213E-79D4-3B48-826F-0945CD2C7FA2}" destId="{65738D34-53CE-874E-94C0-55841ABCA8EC}" srcOrd="0" destOrd="0" presId="urn:microsoft.com/office/officeart/2008/layout/HexagonCluster"/>
    <dgm:cxn modelId="{90798FAC-73CB-5D48-916B-5F9B8BCAAF55}" type="presParOf" srcId="{EA42C631-AF62-B04A-AF7A-9E36AA3A5CC2}" destId="{B71C956D-739B-EB48-88FC-3D641CB45527}" srcOrd="17" destOrd="0" presId="urn:microsoft.com/office/officeart/2008/layout/HexagonCluster"/>
    <dgm:cxn modelId="{E6B1B738-3B1C-5C49-B180-FD68B06CEEFC}" type="presParOf" srcId="{B71C956D-739B-EB48-88FC-3D641CB45527}" destId="{517C7EA9-DE4F-1A4E-8F8E-E4D70CE803F9}" srcOrd="0" destOrd="0" presId="urn:microsoft.com/office/officeart/2008/layout/HexagonCluster"/>
    <dgm:cxn modelId="{C1EE0FC0-B54E-874A-84B3-3A79F07B15F7}" type="presParOf" srcId="{EA42C631-AF62-B04A-AF7A-9E36AA3A5CC2}" destId="{EA67B8EE-9E95-B849-8246-185221554B23}" srcOrd="18" destOrd="0" presId="urn:microsoft.com/office/officeart/2008/layout/HexagonCluster"/>
    <dgm:cxn modelId="{D5E5EA04-8A0E-814D-B7F0-1D3E00BED48B}" type="presParOf" srcId="{EA67B8EE-9E95-B849-8246-185221554B23}" destId="{D67BB4A3-590E-464C-A681-80703803E237}" srcOrd="0" destOrd="0" presId="urn:microsoft.com/office/officeart/2008/layout/HexagonCluster"/>
    <dgm:cxn modelId="{12E16EFB-E236-CF43-9FFB-501F8B571BD0}" type="presParOf" srcId="{EA42C631-AF62-B04A-AF7A-9E36AA3A5CC2}" destId="{3D0B13F6-648B-8942-B06C-0790CBB9A078}" srcOrd="19" destOrd="0" presId="urn:microsoft.com/office/officeart/2008/layout/HexagonCluster"/>
    <dgm:cxn modelId="{619D9241-6E92-E741-A813-4E5E7010E49F}" type="presParOf" srcId="{3D0B13F6-648B-8942-B06C-0790CBB9A078}" destId="{A74462C2-7E2F-D04B-9E66-8FC74CA5DA20}" srcOrd="0" destOrd="0" presId="urn:microsoft.com/office/officeart/2008/layout/HexagonCluster"/>
    <dgm:cxn modelId="{D642184B-303D-5C41-95F4-431B903DB96B}" type="presParOf" srcId="{EA42C631-AF62-B04A-AF7A-9E36AA3A5CC2}" destId="{0536F803-7C1D-9449-8184-90097686B6C5}" srcOrd="20" destOrd="0" presId="urn:microsoft.com/office/officeart/2008/layout/HexagonCluster"/>
    <dgm:cxn modelId="{228E7756-D7C5-9740-BA60-46D895340573}" type="presParOf" srcId="{0536F803-7C1D-9449-8184-90097686B6C5}" destId="{B6223607-6960-084B-918C-99C496F46EAD}" srcOrd="0" destOrd="0" presId="urn:microsoft.com/office/officeart/2008/layout/HexagonCluster"/>
    <dgm:cxn modelId="{7B2D1D33-AA7D-2643-AF0B-D8FF0C5C2C65}" type="presParOf" srcId="{EA42C631-AF62-B04A-AF7A-9E36AA3A5CC2}" destId="{27FAE244-CBC6-5341-9939-4866A8DE1974}" srcOrd="21" destOrd="0" presId="urn:microsoft.com/office/officeart/2008/layout/HexagonCluster"/>
    <dgm:cxn modelId="{AFF03931-9DA7-AA45-86D0-131D9D3E0D9A}" type="presParOf" srcId="{27FAE244-CBC6-5341-9939-4866A8DE1974}" destId="{1C1A0263-9505-BC48-BC01-DBCDB805DE4E}" srcOrd="0" destOrd="0" presId="urn:microsoft.com/office/officeart/2008/layout/HexagonCluster"/>
    <dgm:cxn modelId="{2E58CAD3-33A0-5C44-9E0F-835948ACD47D}" type="presParOf" srcId="{EA42C631-AF62-B04A-AF7A-9E36AA3A5CC2}" destId="{C570B0A9-B220-7D40-B540-98E533258072}" srcOrd="22" destOrd="0" presId="urn:microsoft.com/office/officeart/2008/layout/HexagonCluster"/>
    <dgm:cxn modelId="{5DAEB073-431C-C642-852A-72CFC3DD8562}" type="presParOf" srcId="{C570B0A9-B220-7D40-B540-98E533258072}" destId="{1B42EF10-34C4-A04D-85D8-E60CF83D24B6}" srcOrd="0" destOrd="0" presId="urn:microsoft.com/office/officeart/2008/layout/HexagonCluster"/>
    <dgm:cxn modelId="{225B2E46-A563-C347-98C7-C1D7962DD451}" type="presParOf" srcId="{EA42C631-AF62-B04A-AF7A-9E36AA3A5CC2}" destId="{79417B78-1245-BB49-8BCC-A3202F0E2F38}" srcOrd="23" destOrd="0" presId="urn:microsoft.com/office/officeart/2008/layout/HexagonCluster"/>
    <dgm:cxn modelId="{8FA66C73-43AE-6B4E-992A-C79BA793791E}" type="presParOf" srcId="{79417B78-1245-BB49-8BCC-A3202F0E2F38}" destId="{ED6910A0-82B1-7449-8B30-8D506DFC464D}" srcOrd="0" destOrd="0" presId="urn:microsoft.com/office/officeart/2008/layout/HexagonCluster"/>
    <dgm:cxn modelId="{171DA08D-BE0F-3242-A62A-FCC85D7BCDD4}" type="presParOf" srcId="{EA42C631-AF62-B04A-AF7A-9E36AA3A5CC2}" destId="{C46DD399-A2DD-5145-B2FE-5CC49638AC84}" srcOrd="24" destOrd="0" presId="urn:microsoft.com/office/officeart/2008/layout/HexagonCluster"/>
    <dgm:cxn modelId="{CE8F1B3B-9580-6445-AB3B-DBC990C0EE09}" type="presParOf" srcId="{C46DD399-A2DD-5145-B2FE-5CC49638AC84}" destId="{2EC5EC8A-BDBD-684D-8946-8D388753693F}" srcOrd="0" destOrd="0" presId="urn:microsoft.com/office/officeart/2008/layout/HexagonCluster"/>
    <dgm:cxn modelId="{E96AB53E-F052-E94A-B421-815D612B502A}" type="presParOf" srcId="{EA42C631-AF62-B04A-AF7A-9E36AA3A5CC2}" destId="{98AAAB5B-954E-A24E-AC50-5F07F6A884CE}" srcOrd="25" destOrd="0" presId="urn:microsoft.com/office/officeart/2008/layout/HexagonCluster"/>
    <dgm:cxn modelId="{C4478FE1-1AA5-5846-BAD0-42390DFDC9A1}" type="presParOf" srcId="{98AAAB5B-954E-A24E-AC50-5F07F6A884CE}" destId="{F8F81C37-E009-4943-B0FF-CAE7C487AF58}" srcOrd="0" destOrd="0" presId="urn:microsoft.com/office/officeart/2008/layout/HexagonCluster"/>
    <dgm:cxn modelId="{7E45669C-E408-F243-B047-06ACB07B48A2}" type="presParOf" srcId="{EA42C631-AF62-B04A-AF7A-9E36AA3A5CC2}" destId="{7AFD675B-0B8A-E045-99A4-C03BC4385A63}" srcOrd="26" destOrd="0" presId="urn:microsoft.com/office/officeart/2008/layout/HexagonCluster"/>
    <dgm:cxn modelId="{90C4C6E5-C6AB-4849-BC04-D743AD2B6062}" type="presParOf" srcId="{7AFD675B-0B8A-E045-99A4-C03BC4385A63}" destId="{F453ED11-E405-0749-AFFB-8904032FDFCC}" srcOrd="0" destOrd="0" presId="urn:microsoft.com/office/officeart/2008/layout/HexagonCluster"/>
    <dgm:cxn modelId="{75C0CA59-6950-4F40-8EC5-17D18B07DDEE}" type="presParOf" srcId="{EA42C631-AF62-B04A-AF7A-9E36AA3A5CC2}" destId="{6B8C139D-412F-5F4E-B303-EFBF13799A73}" srcOrd="27" destOrd="0" presId="urn:microsoft.com/office/officeart/2008/layout/HexagonCluster"/>
    <dgm:cxn modelId="{C85C3C81-D277-154A-945F-22570E6B310F}" type="presParOf" srcId="{6B8C139D-412F-5F4E-B303-EFBF13799A73}" destId="{8EF2F938-0BDE-C44C-AC2F-2FB74BD17B60}" srcOrd="0" destOrd="0" presId="urn:microsoft.com/office/officeart/2008/layout/HexagonCluster"/>
    <dgm:cxn modelId="{35A5E626-0C64-B841-B03A-994923999934}" type="presParOf" srcId="{EA42C631-AF62-B04A-AF7A-9E36AA3A5CC2}" destId="{29E741EB-E3AC-4641-89E6-3A22FA40D339}" srcOrd="28" destOrd="0" presId="urn:microsoft.com/office/officeart/2008/layout/HexagonCluster"/>
    <dgm:cxn modelId="{E43A09B7-56AF-CB42-BFBC-2D456A073A2B}" type="presParOf" srcId="{29E741EB-E3AC-4641-89E6-3A22FA40D339}" destId="{24073302-8B66-4247-900F-98D08B9ACBAF}" srcOrd="0" destOrd="0" presId="urn:microsoft.com/office/officeart/2008/layout/HexagonCluster"/>
    <dgm:cxn modelId="{14D0A900-856E-274E-A011-57F0A75C94F0}" type="presParOf" srcId="{EA42C631-AF62-B04A-AF7A-9E36AA3A5CC2}" destId="{038FA2C8-7F07-DE43-A16A-DABFFA28048C}" srcOrd="29" destOrd="0" presId="urn:microsoft.com/office/officeart/2008/layout/HexagonCluster"/>
    <dgm:cxn modelId="{33487BED-0EA4-CD4A-8F0D-A556A508073F}" type="presParOf" srcId="{038FA2C8-7F07-DE43-A16A-DABFFA28048C}" destId="{D505AF4E-E5A7-F349-A18D-8A8E6EE840BF}" srcOrd="0" destOrd="0" presId="urn:microsoft.com/office/officeart/2008/layout/HexagonCluster"/>
    <dgm:cxn modelId="{1EFC3CA8-205B-FB42-A676-359D97DF19F8}" type="presParOf" srcId="{EA42C631-AF62-B04A-AF7A-9E36AA3A5CC2}" destId="{15F6F0FF-3D6E-B640-8532-BA42DAB3F8C1}" srcOrd="30" destOrd="0" presId="urn:microsoft.com/office/officeart/2008/layout/HexagonCluster"/>
    <dgm:cxn modelId="{2579EDFA-281F-DD42-AAD9-5865616BD980}" type="presParOf" srcId="{15F6F0FF-3D6E-B640-8532-BA42DAB3F8C1}" destId="{677AD1C4-31F1-1348-9952-7F17DB6E1E20}" srcOrd="0" destOrd="0" presId="urn:microsoft.com/office/officeart/2008/layout/HexagonCluster"/>
    <dgm:cxn modelId="{A28642C9-6281-C342-B9F9-6AA305C82BBF}" type="presParOf" srcId="{EA42C631-AF62-B04A-AF7A-9E36AA3A5CC2}" destId="{296ED8E2-15F9-9549-8180-9208CEC5737F}" srcOrd="31" destOrd="0" presId="urn:microsoft.com/office/officeart/2008/layout/HexagonCluster"/>
    <dgm:cxn modelId="{298A9A75-B92F-C744-BA3B-F1244E0722B0}" type="presParOf" srcId="{296ED8E2-15F9-9549-8180-9208CEC5737F}" destId="{DF0310C2-F3D3-DC4D-8F0A-9150595EA7C3}" srcOrd="0" destOrd="0" presId="urn:microsoft.com/office/officeart/2008/layout/HexagonCluster"/>
    <dgm:cxn modelId="{78EE807D-0C77-E94E-8D52-A58D4E6D78FA}" type="presParOf" srcId="{EA42C631-AF62-B04A-AF7A-9E36AA3A5CC2}" destId="{E9240334-4ED6-304A-B9CA-FA64BC66DC7D}" srcOrd="32" destOrd="0" presId="urn:microsoft.com/office/officeart/2008/layout/HexagonCluster"/>
    <dgm:cxn modelId="{7FEB096D-038A-E44F-A0A6-790AD9A02CA5}" type="presParOf" srcId="{E9240334-4ED6-304A-B9CA-FA64BC66DC7D}" destId="{19D98259-9D1F-8D46-9FB8-F3B52DC15BD4}" srcOrd="0" destOrd="0" presId="urn:microsoft.com/office/officeart/2008/layout/HexagonCluster"/>
    <dgm:cxn modelId="{515FCA61-620D-DE41-8C4F-C2A4787CFDB0}" type="presParOf" srcId="{EA42C631-AF62-B04A-AF7A-9E36AA3A5CC2}" destId="{84C9A390-5012-1B4D-BF5A-F1B61887434B}" srcOrd="33" destOrd="0" presId="urn:microsoft.com/office/officeart/2008/layout/HexagonCluster"/>
    <dgm:cxn modelId="{9D451E41-7981-3C4D-981F-A6C4411D4BE0}" type="presParOf" srcId="{84C9A390-5012-1B4D-BF5A-F1B61887434B}" destId="{C953AD30-481B-7744-A9DD-377C31060C28}" srcOrd="0" destOrd="0" presId="urn:microsoft.com/office/officeart/2008/layout/HexagonCluster"/>
    <dgm:cxn modelId="{C21C1C8D-4BED-D04A-B452-9205CDEA04B2}" type="presParOf" srcId="{EA42C631-AF62-B04A-AF7A-9E36AA3A5CC2}" destId="{0E906AE1-EEE0-184C-860C-C13F29ACAF4E}" srcOrd="34" destOrd="0" presId="urn:microsoft.com/office/officeart/2008/layout/HexagonCluster"/>
    <dgm:cxn modelId="{50C431F1-0C7B-874C-8B95-6AECB670DDD2}" type="presParOf" srcId="{0E906AE1-EEE0-184C-860C-C13F29ACAF4E}" destId="{86C15FB6-52A5-394F-9053-BD6300E3C82D}" srcOrd="0" destOrd="0" presId="urn:microsoft.com/office/officeart/2008/layout/HexagonCluster"/>
    <dgm:cxn modelId="{BC7BB5F9-5A8D-4A4F-A9E9-5D9C93AC1A0F}" type="presParOf" srcId="{EA42C631-AF62-B04A-AF7A-9E36AA3A5CC2}" destId="{7F8F6822-BA0F-974F-B5D8-8C856B3A0607}" srcOrd="35" destOrd="0" presId="urn:microsoft.com/office/officeart/2008/layout/HexagonCluster"/>
    <dgm:cxn modelId="{9FD3AD09-840F-664A-9C1A-BF9D0A3A64B0}" type="presParOf" srcId="{7F8F6822-BA0F-974F-B5D8-8C856B3A0607}" destId="{FB22FE8C-FED9-8D43-9C27-C95AC2756FE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D58E31-BA11-E84F-8D19-09766A56E90B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CN" altLang="en-US"/>
        </a:p>
      </dgm:t>
    </dgm:pt>
    <dgm:pt modelId="{D9304E2E-BDD2-2A4D-AA5B-376836A6B3BB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分享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共享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31C3EE72-CC87-2749-A3BA-AF8FF9F71586}" type="parTrans" cxnId="{27A8130F-163C-EC4C-80CA-FC3A1696DE2F}">
      <dgm:prSet/>
      <dgm:spPr/>
      <dgm:t>
        <a:bodyPr/>
        <a:lstStyle/>
        <a:p>
          <a:endParaRPr lang="zh-CN" altLang="en-US"/>
        </a:p>
      </dgm:t>
    </dgm:pt>
    <dgm:pt modelId="{68CE08DE-3F2E-A94D-8BFF-F84A2DE72F7D}" type="sibTrans" cxnId="{27A8130F-163C-EC4C-80CA-FC3A1696DE2F}">
      <dgm:prSet/>
      <dgm:spPr/>
      <dgm:t>
        <a:bodyPr/>
        <a:lstStyle/>
        <a:p>
          <a:endParaRPr lang="zh-CN" altLang="en-US"/>
        </a:p>
      </dgm:t>
    </dgm:pt>
    <dgm:pt modelId="{43CB7B64-C110-0E49-B818-0ABEC9F09E23}">
      <dgm:prSet/>
      <dgm:spPr/>
      <dgm:t>
        <a:bodyPr/>
        <a:lstStyle/>
        <a:p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电影、软件、游戏、相册、音乐（专辑）等分享需求强烈，通过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 技术分享的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BitTorrent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（包括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Private Torrent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）、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eDonkey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、迅雷或云存储等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Dropbox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Google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Drive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、百度网盘、阿里云盘等服务满足需求。</a:t>
          </a:r>
          <a:endParaRPr lang="zh-CN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D5CA3F6D-BF05-C049-82F9-065B75A357FD}" type="parTrans" cxnId="{CEE2F038-B10C-A24E-9707-5C0048077DAE}">
      <dgm:prSet/>
      <dgm:spPr/>
      <dgm:t>
        <a:bodyPr/>
        <a:lstStyle/>
        <a:p>
          <a:endParaRPr lang="zh-CN" altLang="en-US"/>
        </a:p>
      </dgm:t>
    </dgm:pt>
    <dgm:pt modelId="{214C6800-AFF0-C64D-8C81-AB2F4DCD63A4}" type="sibTrans" cxnId="{CEE2F038-B10C-A24E-9707-5C0048077DAE}">
      <dgm:prSet/>
      <dgm:spPr/>
      <dgm:t>
        <a:bodyPr/>
        <a:lstStyle/>
        <a:p>
          <a:endParaRPr lang="zh-CN" altLang="en-US"/>
        </a:p>
      </dgm:t>
    </dgm:pt>
    <dgm:pt modelId="{5444C616-A3BE-6D4A-8F6A-4AF8D8EAD33E}">
      <dgm:prSet/>
      <dgm:spPr/>
      <dgm:t>
        <a:bodyPr/>
        <a:lstStyle/>
        <a:p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文件中转站，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 邮箱的附属功能，用于解决普通电子邮件附件大小限制问题。腾讯在文件传输方面投入很多，早期 </a:t>
          </a:r>
          <a:r>
            <a:rPr kumimoji="1" lang="en-US" b="0" i="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b="0" i="0">
              <a:latin typeface="PingFang SC" panose="020B0400000000000000" pitchFamily="34" charset="-122"/>
              <a:ea typeface="PingFang SC" panose="020B0400000000000000" pitchFamily="34" charset="-122"/>
            </a:rPr>
            <a:t> 即时通讯软件方便快捷的解决网络文件传输问题，无论是速度还是使用体验都做到了极致。</a:t>
          </a:r>
          <a:endParaRPr lang="zh-CN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0C3A7C14-0B6F-2847-B388-364D6335145E}" type="parTrans" cxnId="{DD34CCBA-0A90-5845-88A1-0338307F0F72}">
      <dgm:prSet/>
      <dgm:spPr/>
      <dgm:t>
        <a:bodyPr/>
        <a:lstStyle/>
        <a:p>
          <a:endParaRPr lang="zh-CN" altLang="en-US"/>
        </a:p>
      </dgm:t>
    </dgm:pt>
    <dgm:pt modelId="{89FB7B2E-A1B7-B24E-9B1D-2E1C4114F720}" type="sibTrans" cxnId="{DD34CCBA-0A90-5845-88A1-0338307F0F72}">
      <dgm:prSet/>
      <dgm:spPr/>
      <dgm:t>
        <a:bodyPr/>
        <a:lstStyle/>
        <a:p>
          <a:endParaRPr lang="zh-CN" altLang="en-US"/>
        </a:p>
      </dgm:t>
    </dgm:pt>
    <dgm:pt modelId="{B6D733DE-A3B0-2841-80FB-0B319819B69D}">
      <dgm:prSet/>
      <dgm:spPr/>
      <dgm:t>
        <a:bodyPr/>
        <a:lstStyle/>
        <a:p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文件传输助手，是微信的一项重要功能，也是腾讯在文件传输上延续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在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PC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互联网时代的精神，同时又进入跨平台多终端的问题，除手机操作系统 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iOS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Android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，还有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Windows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macOS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和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版本。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3FA4FE00-2695-F540-864F-588E49BC6C13}" type="parTrans" cxnId="{E52A5DBB-467E-424F-8D4E-76CB847193E8}">
      <dgm:prSet/>
      <dgm:spPr/>
      <dgm:t>
        <a:bodyPr/>
        <a:lstStyle/>
        <a:p>
          <a:endParaRPr lang="zh-CN" altLang="en-US"/>
        </a:p>
      </dgm:t>
    </dgm:pt>
    <dgm:pt modelId="{BB0772CD-1D3E-404D-AE38-910B435D984E}" type="sibTrans" cxnId="{E52A5DBB-467E-424F-8D4E-76CB847193E8}">
      <dgm:prSet/>
      <dgm:spPr/>
      <dgm:t>
        <a:bodyPr/>
        <a:lstStyle/>
        <a:p>
          <a:endParaRPr lang="zh-CN" altLang="en-US"/>
        </a:p>
      </dgm:t>
    </dgm:pt>
    <dgm:pt modelId="{F53D8A56-0A49-8643-9BEB-CA90699BDC16}" type="pres">
      <dgm:prSet presAssocID="{F4D58E31-BA11-E84F-8D19-09766A56E90B}" presName="linear" presStyleCnt="0">
        <dgm:presLayoutVars>
          <dgm:dir/>
          <dgm:animLvl val="lvl"/>
          <dgm:resizeHandles val="exact"/>
        </dgm:presLayoutVars>
      </dgm:prSet>
      <dgm:spPr/>
    </dgm:pt>
    <dgm:pt modelId="{14563B50-93C3-2543-8B00-467ADC194578}" type="pres">
      <dgm:prSet presAssocID="{D9304E2E-BDD2-2A4D-AA5B-376836A6B3BB}" presName="parentLin" presStyleCnt="0"/>
      <dgm:spPr/>
    </dgm:pt>
    <dgm:pt modelId="{E14CD3FD-12D7-984D-B977-E310C8B12CA2}" type="pres">
      <dgm:prSet presAssocID="{D9304E2E-BDD2-2A4D-AA5B-376836A6B3BB}" presName="parentLeftMargin" presStyleLbl="node1" presStyleIdx="0" presStyleCnt="1"/>
      <dgm:spPr/>
    </dgm:pt>
    <dgm:pt modelId="{918B86D8-50BC-2A45-AB07-DC8DD0C0DA5F}" type="pres">
      <dgm:prSet presAssocID="{D9304E2E-BDD2-2A4D-AA5B-376836A6B3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2B85342-FE9D-A248-88E1-9022E5C1FB19}" type="pres">
      <dgm:prSet presAssocID="{D9304E2E-BDD2-2A4D-AA5B-376836A6B3BB}" presName="negativeSpace" presStyleCnt="0"/>
      <dgm:spPr/>
    </dgm:pt>
    <dgm:pt modelId="{1D23F542-F4AB-7B47-8B8F-05800F97E153}" type="pres">
      <dgm:prSet presAssocID="{D9304E2E-BDD2-2A4D-AA5B-376836A6B3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7A8130F-163C-EC4C-80CA-FC3A1696DE2F}" srcId="{F4D58E31-BA11-E84F-8D19-09766A56E90B}" destId="{D9304E2E-BDD2-2A4D-AA5B-376836A6B3BB}" srcOrd="0" destOrd="0" parTransId="{31C3EE72-CC87-2749-A3BA-AF8FF9F71586}" sibTransId="{68CE08DE-3F2E-A94D-8BFF-F84A2DE72F7D}"/>
    <dgm:cxn modelId="{F3080919-A953-5645-A204-3CA5770738A4}" type="presOf" srcId="{D9304E2E-BDD2-2A4D-AA5B-376836A6B3BB}" destId="{E14CD3FD-12D7-984D-B977-E310C8B12CA2}" srcOrd="0" destOrd="0" presId="urn:microsoft.com/office/officeart/2005/8/layout/list1"/>
    <dgm:cxn modelId="{CEE2F038-B10C-A24E-9707-5C0048077DAE}" srcId="{D9304E2E-BDD2-2A4D-AA5B-376836A6B3BB}" destId="{43CB7B64-C110-0E49-B818-0ABEC9F09E23}" srcOrd="0" destOrd="0" parTransId="{D5CA3F6D-BF05-C049-82F9-065B75A357FD}" sibTransId="{214C6800-AFF0-C64D-8C81-AB2F4DCD63A4}"/>
    <dgm:cxn modelId="{014FEE48-88CE-B34C-ACBF-A543C5626567}" type="presOf" srcId="{5444C616-A3BE-6D4A-8F6A-4AF8D8EAD33E}" destId="{1D23F542-F4AB-7B47-8B8F-05800F97E153}" srcOrd="0" destOrd="1" presId="urn:microsoft.com/office/officeart/2005/8/layout/list1"/>
    <dgm:cxn modelId="{3B010697-0693-5545-B7DB-D1424641706D}" type="presOf" srcId="{F4D58E31-BA11-E84F-8D19-09766A56E90B}" destId="{F53D8A56-0A49-8643-9BEB-CA90699BDC16}" srcOrd="0" destOrd="0" presId="urn:microsoft.com/office/officeart/2005/8/layout/list1"/>
    <dgm:cxn modelId="{C5FC1C99-FD02-B149-B684-A83C25517C13}" type="presOf" srcId="{D9304E2E-BDD2-2A4D-AA5B-376836A6B3BB}" destId="{918B86D8-50BC-2A45-AB07-DC8DD0C0DA5F}" srcOrd="1" destOrd="0" presId="urn:microsoft.com/office/officeart/2005/8/layout/list1"/>
    <dgm:cxn modelId="{C6A39CA7-25E0-024A-A465-52A91A6F3F4C}" type="presOf" srcId="{43CB7B64-C110-0E49-B818-0ABEC9F09E23}" destId="{1D23F542-F4AB-7B47-8B8F-05800F97E153}" srcOrd="0" destOrd="0" presId="urn:microsoft.com/office/officeart/2005/8/layout/list1"/>
    <dgm:cxn modelId="{B891E9AE-72A0-E84A-8D71-A272A4925206}" type="presOf" srcId="{B6D733DE-A3B0-2841-80FB-0B319819B69D}" destId="{1D23F542-F4AB-7B47-8B8F-05800F97E153}" srcOrd="0" destOrd="2" presId="urn:microsoft.com/office/officeart/2005/8/layout/list1"/>
    <dgm:cxn modelId="{DD34CCBA-0A90-5845-88A1-0338307F0F72}" srcId="{D9304E2E-BDD2-2A4D-AA5B-376836A6B3BB}" destId="{5444C616-A3BE-6D4A-8F6A-4AF8D8EAD33E}" srcOrd="1" destOrd="0" parTransId="{0C3A7C14-0B6F-2847-B388-364D6335145E}" sibTransId="{89FB7B2E-A1B7-B24E-9B1D-2E1C4114F720}"/>
    <dgm:cxn modelId="{E52A5DBB-467E-424F-8D4E-76CB847193E8}" srcId="{D9304E2E-BDD2-2A4D-AA5B-376836A6B3BB}" destId="{B6D733DE-A3B0-2841-80FB-0B319819B69D}" srcOrd="2" destOrd="0" parTransId="{3FA4FE00-2695-F540-864F-588E49BC6C13}" sibTransId="{BB0772CD-1D3E-404D-AE38-910B435D984E}"/>
    <dgm:cxn modelId="{4A2D9D73-94B9-3148-8E6F-14489D62AC5F}" type="presParOf" srcId="{F53D8A56-0A49-8643-9BEB-CA90699BDC16}" destId="{14563B50-93C3-2543-8B00-467ADC194578}" srcOrd="0" destOrd="0" presId="urn:microsoft.com/office/officeart/2005/8/layout/list1"/>
    <dgm:cxn modelId="{68E09D1C-C7AF-2E42-832B-8443284F77B6}" type="presParOf" srcId="{14563B50-93C3-2543-8B00-467ADC194578}" destId="{E14CD3FD-12D7-984D-B977-E310C8B12CA2}" srcOrd="0" destOrd="0" presId="urn:microsoft.com/office/officeart/2005/8/layout/list1"/>
    <dgm:cxn modelId="{52CBB500-B17E-3540-8EA5-CF7844ADBB49}" type="presParOf" srcId="{14563B50-93C3-2543-8B00-467ADC194578}" destId="{918B86D8-50BC-2A45-AB07-DC8DD0C0DA5F}" srcOrd="1" destOrd="0" presId="urn:microsoft.com/office/officeart/2005/8/layout/list1"/>
    <dgm:cxn modelId="{F9089416-BE9F-8A41-9E17-24EF06AF505C}" type="presParOf" srcId="{F53D8A56-0A49-8643-9BEB-CA90699BDC16}" destId="{42B85342-FE9D-A248-88E1-9022E5C1FB19}" srcOrd="1" destOrd="0" presId="urn:microsoft.com/office/officeart/2005/8/layout/list1"/>
    <dgm:cxn modelId="{5CFF06F4-B13A-E549-A32B-ABBF953A4C97}" type="presParOf" srcId="{F53D8A56-0A49-8643-9BEB-CA90699BDC16}" destId="{1D23F542-F4AB-7B47-8B8F-05800F97E15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BDF75C-ED4B-8548-B959-187F71F72993}" type="doc">
      <dgm:prSet loTypeId="urn:microsoft.com/office/officeart/2008/layout/PictureStrip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DE346C60-0865-D941-BAB2-3CCDC7D18B06}">
      <dgm:prSet/>
      <dgm:spPr/>
      <dgm:t>
        <a:bodyPr/>
        <a:lstStyle/>
        <a:p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1.0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或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2.0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时代的产物可满足一般文件存储需求，却缺少经济系统支撑，如对冷源支持不友好，内容审查问题，基于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3.0</a:t>
          </a:r>
          <a:r>
            <a:rPr kumimoji="1" lang="zh-CN" b="0" i="0" dirty="0">
              <a:latin typeface="PingFang SC" panose="020B0400000000000000" pitchFamily="34" charset="-122"/>
              <a:ea typeface="PingFang SC" panose="020B0400000000000000" pitchFamily="34" charset="-122"/>
            </a:rPr>
            <a:t> 设计的去中心化存储应用将引入经济系统，通过解决存储证明、流量证明等机制来保持生态健康发展和用户使用体验。</a:t>
          </a:r>
          <a:endParaRPr lang="zh-CN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19480A7C-A3F1-D54B-8B31-2AB6B12DDE8D}" type="parTrans" cxnId="{FC0C4AA2-E450-284B-9A35-795691033937}">
      <dgm:prSet/>
      <dgm:spPr/>
      <dgm:t>
        <a:bodyPr/>
        <a:lstStyle/>
        <a:p>
          <a:endParaRPr lang="zh-CN" altLang="en-US"/>
        </a:p>
      </dgm:t>
    </dgm:pt>
    <dgm:pt modelId="{A01E218D-15BD-9541-897E-7E72FD5A7D0A}" type="sibTrans" cxnId="{FC0C4AA2-E450-284B-9A35-795691033937}">
      <dgm:prSet/>
      <dgm:spPr/>
      <dgm:t>
        <a:bodyPr/>
        <a:lstStyle/>
        <a:p>
          <a:endParaRPr lang="zh-CN" altLang="en-US"/>
        </a:p>
      </dgm:t>
    </dgm:pt>
    <dgm:pt modelId="{913BC093-22E0-D04B-A6FD-09502DB917D9}" type="pres">
      <dgm:prSet presAssocID="{77BDF75C-ED4B-8548-B959-187F71F72993}" presName="Name0" presStyleCnt="0">
        <dgm:presLayoutVars>
          <dgm:dir/>
          <dgm:resizeHandles val="exact"/>
        </dgm:presLayoutVars>
      </dgm:prSet>
      <dgm:spPr/>
    </dgm:pt>
    <dgm:pt modelId="{3C4806FA-5C23-6F41-B6FA-D51DF794B5CD}" type="pres">
      <dgm:prSet presAssocID="{DE346C60-0865-D941-BAB2-3CCDC7D18B06}" presName="composite" presStyleCnt="0"/>
      <dgm:spPr/>
    </dgm:pt>
    <dgm:pt modelId="{F41372B5-4D03-EE4D-B124-7D33826CDFD3}" type="pres">
      <dgm:prSet presAssocID="{DE346C60-0865-D941-BAB2-3CCDC7D18B06}" presName="rect1" presStyleLbl="trAlignAcc1" presStyleIdx="0" presStyleCnt="1">
        <dgm:presLayoutVars>
          <dgm:bulletEnabled val="1"/>
        </dgm:presLayoutVars>
      </dgm:prSet>
      <dgm:spPr/>
    </dgm:pt>
    <dgm:pt modelId="{AEA1B624-5F42-BB43-9496-B0EF65072C79}" type="pres">
      <dgm:prSet presAssocID="{DE346C60-0865-D941-BAB2-3CCDC7D18B06}" presName="rect2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1CB441A-2040-FB4F-AE43-B3BD0847068A}" type="presOf" srcId="{77BDF75C-ED4B-8548-B959-187F71F72993}" destId="{913BC093-22E0-D04B-A6FD-09502DB917D9}" srcOrd="0" destOrd="0" presId="urn:microsoft.com/office/officeart/2008/layout/PictureStrips"/>
    <dgm:cxn modelId="{5F865060-DA2A-434D-B6B0-F129E720655D}" type="presOf" srcId="{DE346C60-0865-D941-BAB2-3CCDC7D18B06}" destId="{F41372B5-4D03-EE4D-B124-7D33826CDFD3}" srcOrd="0" destOrd="0" presId="urn:microsoft.com/office/officeart/2008/layout/PictureStrips"/>
    <dgm:cxn modelId="{FC0C4AA2-E450-284B-9A35-795691033937}" srcId="{77BDF75C-ED4B-8548-B959-187F71F72993}" destId="{DE346C60-0865-D941-BAB2-3CCDC7D18B06}" srcOrd="0" destOrd="0" parTransId="{19480A7C-A3F1-D54B-8B31-2AB6B12DDE8D}" sibTransId="{A01E218D-15BD-9541-897E-7E72FD5A7D0A}"/>
    <dgm:cxn modelId="{ECD4F942-4796-3140-90E0-3AEE69D48BA3}" type="presParOf" srcId="{913BC093-22E0-D04B-A6FD-09502DB917D9}" destId="{3C4806FA-5C23-6F41-B6FA-D51DF794B5CD}" srcOrd="0" destOrd="0" presId="urn:microsoft.com/office/officeart/2008/layout/PictureStrips"/>
    <dgm:cxn modelId="{DC913345-B105-FF48-8BDF-C7A0F80E74A6}" type="presParOf" srcId="{3C4806FA-5C23-6F41-B6FA-D51DF794B5CD}" destId="{F41372B5-4D03-EE4D-B124-7D33826CDFD3}" srcOrd="0" destOrd="0" presId="urn:microsoft.com/office/officeart/2008/layout/PictureStrips"/>
    <dgm:cxn modelId="{68EFB03A-9360-4143-AAA6-2D35BB086C74}" type="presParOf" srcId="{3C4806FA-5C23-6F41-B6FA-D51DF794B5CD}" destId="{AEA1B624-5F42-BB43-9496-B0EF65072C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1191A0-5FC1-754C-B867-5A709514E8FA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AAFF3933-1900-A84F-956E-D4D33839DC14}" type="pres">
      <dgm:prSet presAssocID="{491191A0-5FC1-754C-B867-5A709514E8FA}" presName="Name0" presStyleCnt="0">
        <dgm:presLayoutVars>
          <dgm:dir/>
          <dgm:resizeHandles val="exact"/>
        </dgm:presLayoutVars>
      </dgm:prSet>
      <dgm:spPr/>
    </dgm:pt>
  </dgm:ptLst>
  <dgm:cxnLst>
    <dgm:cxn modelId="{7F093958-1174-8D4C-8FBB-7FAFA0DCC819}" type="presOf" srcId="{491191A0-5FC1-754C-B867-5A709514E8FA}" destId="{AAFF3933-1900-A84F-956E-D4D33839DC14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EF179-D8AF-D842-9681-DE7376CDE648}">
      <dsp:nvSpPr>
        <dsp:cNvPr id="0" name=""/>
        <dsp:cNvSpPr/>
      </dsp:nvSpPr>
      <dsp:spPr>
        <a:xfrm>
          <a:off x="0" y="441040"/>
          <a:ext cx="9763200" cy="388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33" tIns="583184" rIns="75773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Image</a:t>
          </a: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图片</a:t>
          </a:r>
          <a:endParaRPr lang="zh-CN" sz="28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随着 </a:t>
          </a:r>
          <a:r>
            <a:rPr kumimoji="1" lang="en-US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iPhone 13 Max Pro </a:t>
          </a: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和</a:t>
          </a:r>
          <a:r>
            <a:rPr kumimoji="1" lang="en-US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Galaxy S10+ </a:t>
          </a: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推出搭配了 </a:t>
          </a:r>
          <a:r>
            <a:rPr kumimoji="1" lang="en-US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1TB</a:t>
          </a: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容量的手机，每个家庭乃至个人，保底需求至少 </a:t>
          </a:r>
          <a:r>
            <a:rPr kumimoji="1" lang="en-US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1TB+</a:t>
          </a:r>
          <a:r>
            <a:rPr kumimoji="1" lang="zh-CN" sz="2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，随着照片逐步千万级像素升级至亿级像素，这种需求可能还会进一步加大。</a:t>
          </a:r>
          <a:endParaRPr lang="zh-CN" sz="28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0" y="441040"/>
        <a:ext cx="9763200" cy="3880800"/>
      </dsp:txXfrm>
    </dsp:sp>
    <dsp:sp modelId="{A6FAF140-1CB5-9648-BAB4-9D7BA973B14B}">
      <dsp:nvSpPr>
        <dsp:cNvPr id="0" name=""/>
        <dsp:cNvSpPr/>
      </dsp:nvSpPr>
      <dsp:spPr>
        <a:xfrm>
          <a:off x="488160" y="27759"/>
          <a:ext cx="6834240" cy="8265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318" tIns="0" rIns="2583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照片</a:t>
          </a:r>
          <a:endParaRPr lang="zh-CN" sz="2800" kern="120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28509" y="68108"/>
        <a:ext cx="6753542" cy="745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54C3B-1231-B247-806F-B008BEFF5653}">
      <dsp:nvSpPr>
        <dsp:cNvPr id="0" name=""/>
        <dsp:cNvSpPr/>
      </dsp:nvSpPr>
      <dsp:spPr>
        <a:xfrm>
          <a:off x="194225" y="661295"/>
          <a:ext cx="4581076" cy="1431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66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多终端、异地的文件同步是现代办公场景的典型应用，在公司起草的文案，去咖啡店可以和朋友讨论，回到家可以继续修改。</a:t>
          </a:r>
          <a:endParaRPr lang="zh-CN" sz="14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194225" y="661295"/>
        <a:ext cx="4581076" cy="1431586"/>
      </dsp:txXfrm>
    </dsp:sp>
    <dsp:sp modelId="{CA55D53F-7C32-FF4D-92DD-0127BE782AD3}">
      <dsp:nvSpPr>
        <dsp:cNvPr id="0" name=""/>
        <dsp:cNvSpPr/>
      </dsp:nvSpPr>
      <dsp:spPr>
        <a:xfrm>
          <a:off x="3347" y="454510"/>
          <a:ext cx="1002110" cy="15031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CFCDA-20D4-204E-A821-36E48BA21FA2}">
      <dsp:nvSpPr>
        <dsp:cNvPr id="0" name=""/>
        <dsp:cNvSpPr/>
      </dsp:nvSpPr>
      <dsp:spPr>
        <a:xfrm>
          <a:off x="5178775" y="661295"/>
          <a:ext cx="4581076" cy="1431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66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从早期极客群体携带移动硬盘或扛着笔记本电脑上下班，到通过 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VPN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连接公司服务器进行 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SVN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代码提交，以及后来发展出的 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Git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sz="14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178775" y="661295"/>
        <a:ext cx="4581076" cy="1431586"/>
      </dsp:txXfrm>
    </dsp:sp>
    <dsp:sp modelId="{A3E3030A-788A-CF4E-ACA7-FB264AFAC97E}">
      <dsp:nvSpPr>
        <dsp:cNvPr id="0" name=""/>
        <dsp:cNvSpPr/>
      </dsp:nvSpPr>
      <dsp:spPr>
        <a:xfrm>
          <a:off x="4987897" y="454510"/>
          <a:ext cx="1002110" cy="1503165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E172-1809-A84A-A27F-EC116B6F2987}">
      <dsp:nvSpPr>
        <dsp:cNvPr id="0" name=""/>
        <dsp:cNvSpPr/>
      </dsp:nvSpPr>
      <dsp:spPr>
        <a:xfrm>
          <a:off x="194225" y="2463503"/>
          <a:ext cx="4581076" cy="1431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66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4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和相册备份、恢复数据等需求不同，文件同步是双向行为，要求两边尽可能保持最新版本，当两边均发生修改有冲突时，还要有版本策略来保障存储的可靠性。</a:t>
          </a:r>
          <a:endParaRPr lang="zh-CN" sz="1400" kern="120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194225" y="2463503"/>
        <a:ext cx="4581076" cy="1431586"/>
      </dsp:txXfrm>
    </dsp:sp>
    <dsp:sp modelId="{A2788AD3-B9BD-5F40-B909-4D076D3BB78A}">
      <dsp:nvSpPr>
        <dsp:cNvPr id="0" name=""/>
        <dsp:cNvSpPr/>
      </dsp:nvSpPr>
      <dsp:spPr>
        <a:xfrm>
          <a:off x="3347" y="2256718"/>
          <a:ext cx="1002110" cy="150316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4F898-9271-E245-BE44-FD2EE6529063}">
      <dsp:nvSpPr>
        <dsp:cNvPr id="0" name=""/>
        <dsp:cNvSpPr/>
      </dsp:nvSpPr>
      <dsp:spPr>
        <a:xfrm>
          <a:off x="5178775" y="2463503"/>
          <a:ext cx="4581076" cy="1431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66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由 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BitTorrent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公司开发，基于 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技术的 </a:t>
          </a:r>
          <a:r>
            <a:rPr kumimoji="1" lang="en-US" sz="1400" b="0" i="0" kern="1200" dirty="0" err="1">
              <a:latin typeface="PingFang SC" panose="020B0400000000000000" pitchFamily="34" charset="-122"/>
              <a:ea typeface="PingFang SC" panose="020B0400000000000000" pitchFamily="34" charset="-122"/>
            </a:rPr>
            <a:t>Resilio</a:t>
          </a:r>
          <a:r>
            <a:rPr kumimoji="1"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Sync</a:t>
          </a:r>
          <a:r>
            <a:rPr kumimoji="1"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比传统对云存储有更大优势，甚至可以采用混合云的方式，只是缺少区块链时代的经济系统，因此只适合传统企业应用。</a:t>
          </a:r>
          <a:endParaRPr lang="zh-CN" sz="14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178775" y="2463503"/>
        <a:ext cx="4581076" cy="1431586"/>
      </dsp:txXfrm>
    </dsp:sp>
    <dsp:sp modelId="{F82CCBC7-7957-664B-A5CD-B52C274DB308}">
      <dsp:nvSpPr>
        <dsp:cNvPr id="0" name=""/>
        <dsp:cNvSpPr/>
      </dsp:nvSpPr>
      <dsp:spPr>
        <a:xfrm>
          <a:off x="4987897" y="2256718"/>
          <a:ext cx="1002110" cy="1503165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756B9-7009-504F-BBB8-035B6EDD6F08}">
      <dsp:nvSpPr>
        <dsp:cNvPr id="0" name=""/>
        <dsp:cNvSpPr/>
      </dsp:nvSpPr>
      <dsp:spPr>
        <a:xfrm>
          <a:off x="0" y="362109"/>
          <a:ext cx="9763200" cy="395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33" tIns="458216" rIns="7577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自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DOS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时代起便有 </a:t>
          </a:r>
          <a:r>
            <a:rPr kumimoji="1" lang="en-US" sz="2200" b="0" i="0" kern="1200" dirty="0" err="1">
              <a:latin typeface="PingFang SC" panose="020B0400000000000000" pitchFamily="34" charset="-122"/>
              <a:ea typeface="PingFang SC" panose="020B0400000000000000" pitchFamily="34" charset="-122"/>
            </a:rPr>
            <a:t>backup.exe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备份命令和 </a:t>
          </a:r>
          <a:r>
            <a:rPr kumimoji="1" lang="en-US" sz="2200" b="0" i="0" kern="1200" dirty="0" err="1">
              <a:latin typeface="PingFang SC" panose="020B0400000000000000" pitchFamily="34" charset="-122"/>
              <a:ea typeface="PingFang SC" panose="020B0400000000000000" pitchFamily="34" charset="-122"/>
            </a:rPr>
            <a:t>restore.exe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恢复命令，用于一般软件或数据备份。在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macOS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上甚至有很多果粉喜欢的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Time Machine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时光机功能，搭配移动硬盘、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NAS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使用。</a:t>
          </a:r>
          <a:endParaRPr lang="zh-CN" sz="22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在移动互联网时代，最容易产生的数据是照片，每次遇到手机的升级换代都会遇到照片备份问题。在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iPhone 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上免费的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iCloud 5G 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空间显然不够用，而每个月花费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$9.99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美元似乎还不如一次性花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$59 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美元买块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2TB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或者花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$99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美元买块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5TB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的移动硬盘。</a:t>
          </a:r>
          <a:endParaRPr lang="zh-CN" sz="22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0" y="362109"/>
        <a:ext cx="9763200" cy="3950100"/>
      </dsp:txXfrm>
    </dsp:sp>
    <dsp:sp modelId="{E976E5F8-EA56-484B-ACA2-7910BFE6215A}">
      <dsp:nvSpPr>
        <dsp:cNvPr id="0" name=""/>
        <dsp:cNvSpPr/>
      </dsp:nvSpPr>
      <dsp:spPr>
        <a:xfrm>
          <a:off x="488160" y="37389"/>
          <a:ext cx="6834240" cy="6494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318" tIns="0" rIns="25831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备份 </a:t>
          </a:r>
          <a:r>
            <a:rPr kumimoji="1" lang="en-US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sz="2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恢复</a:t>
          </a:r>
          <a:endParaRPr lang="zh-CN" sz="22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19863" y="69092"/>
        <a:ext cx="6770834" cy="586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EB046-29DF-1C4F-9DED-EF440DF91A6E}">
      <dsp:nvSpPr>
        <dsp:cNvPr id="0" name=""/>
        <dsp:cNvSpPr/>
      </dsp:nvSpPr>
      <dsp:spPr>
        <a:xfrm>
          <a:off x="732239" y="0"/>
          <a:ext cx="8298720" cy="434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CB066-7D54-AB4C-B079-4CEBE55E74AC}">
      <dsp:nvSpPr>
        <dsp:cNvPr id="0" name=""/>
        <dsp:cNvSpPr/>
      </dsp:nvSpPr>
      <dsp:spPr>
        <a:xfrm>
          <a:off x="2860" y="1304880"/>
          <a:ext cx="1721908" cy="1739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为你的公司或家庭部署去中心化</a:t>
          </a:r>
          <a:r>
            <a:rPr lang="zh-CN" sz="1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网络附接存储，不再是极客的专利，每个单位或家庭都应该有自己的专属设备（</a:t>
          </a:r>
          <a:r>
            <a:rPr lang="en-US" sz="1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OOD</a:t>
          </a:r>
          <a:r>
            <a:rPr lang="zh-CN" sz="1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）。</a:t>
          </a:r>
          <a:endParaRPr lang="zh-CN" sz="12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86917" y="1388937"/>
        <a:ext cx="1553794" cy="1571726"/>
      </dsp:txXfrm>
    </dsp:sp>
    <dsp:sp modelId="{C49B6978-0172-CB45-9D08-93889A5E0456}">
      <dsp:nvSpPr>
        <dsp:cNvPr id="0" name=""/>
        <dsp:cNvSpPr/>
      </dsp:nvSpPr>
      <dsp:spPr>
        <a:xfrm>
          <a:off x="2011753" y="1304880"/>
          <a:ext cx="1721908" cy="1739840"/>
        </a:xfrm>
        <a:prstGeom prst="roundRect">
          <a:avLst/>
        </a:prstGeom>
        <a:solidFill>
          <a:schemeClr val="accent1">
            <a:shade val="80000"/>
            <a:hueOff val="-23169"/>
            <a:satOff val="-11137"/>
            <a:lumOff val="10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无论出于哪种原因，不便于部署自己的设备，亦可租赁我们合作伙伴的虚拟设备（</a:t>
          </a:r>
          <a:r>
            <a:rPr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VOOD</a:t>
          </a: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）。</a:t>
          </a:r>
          <a:endParaRPr lang="zh-CN" sz="14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2095810" y="1388937"/>
        <a:ext cx="1553794" cy="1571726"/>
      </dsp:txXfrm>
    </dsp:sp>
    <dsp:sp modelId="{31913C47-8A0D-F942-8F35-8590DE019941}">
      <dsp:nvSpPr>
        <dsp:cNvPr id="0" name=""/>
        <dsp:cNvSpPr/>
      </dsp:nvSpPr>
      <dsp:spPr>
        <a:xfrm>
          <a:off x="4020645" y="1304880"/>
          <a:ext cx="1721908" cy="1739840"/>
        </a:xfrm>
        <a:prstGeom prst="roundRect">
          <a:avLst/>
        </a:prstGeom>
        <a:solidFill>
          <a:schemeClr val="accent1">
            <a:shade val="80000"/>
            <a:hueOff val="-46337"/>
            <a:satOff val="-22275"/>
            <a:lumOff val="21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1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一方面可以用来满足单位或家庭存储需求，另一方面可将闲置资源用于挖矿挣钱</a:t>
          </a:r>
          <a:r>
            <a:rPr lang="zh-CN" altLang="en-US" sz="1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altLang="en-US" sz="16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4104702" y="1388937"/>
        <a:ext cx="1553794" cy="1571726"/>
      </dsp:txXfrm>
    </dsp:sp>
    <dsp:sp modelId="{2FD07458-F774-4845-8114-C9C05FA2364D}">
      <dsp:nvSpPr>
        <dsp:cNvPr id="0" name=""/>
        <dsp:cNvSpPr/>
      </dsp:nvSpPr>
      <dsp:spPr>
        <a:xfrm>
          <a:off x="6029538" y="1304880"/>
          <a:ext cx="1721908" cy="1739840"/>
        </a:xfrm>
        <a:prstGeom prst="roundRect">
          <a:avLst/>
        </a:prstGeom>
        <a:solidFill>
          <a:schemeClr val="accent1">
            <a:shade val="80000"/>
            <a:hueOff val="-69506"/>
            <a:satOff val="-33412"/>
            <a:lumOff val="31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你只需将此前支付给 </a:t>
          </a:r>
          <a:r>
            <a:rPr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Apple</a:t>
          </a: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Google</a:t>
          </a: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或 </a:t>
          </a:r>
          <a:r>
            <a:rPr lang="en-US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Microsoft</a:t>
          </a:r>
          <a:r>
            <a:rPr lang="zh-CN" sz="14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的年费用于购置自己的专属虚拟设备即可。</a:t>
          </a:r>
          <a:endParaRPr lang="zh-CN" sz="14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6113595" y="1388937"/>
        <a:ext cx="1553794" cy="1571726"/>
      </dsp:txXfrm>
    </dsp:sp>
    <dsp:sp modelId="{75944AF1-9663-EC48-9596-E8ACB5FA7FCA}">
      <dsp:nvSpPr>
        <dsp:cNvPr id="0" name=""/>
        <dsp:cNvSpPr/>
      </dsp:nvSpPr>
      <dsp:spPr>
        <a:xfrm>
          <a:off x="8038431" y="1304880"/>
          <a:ext cx="1721908" cy="1739840"/>
        </a:xfrm>
        <a:prstGeom prst="roundRect">
          <a:avLst/>
        </a:prstGeom>
        <a:solidFill>
          <a:schemeClr val="accent1">
            <a:shade val="80000"/>
            <a:hueOff val="-92674"/>
            <a:satOff val="-44549"/>
            <a:lumOff val="42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12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最终，你会发现你依然可以享受免费网络服务，而你的闲置资源，竟然还能帮你躺着挣钱，你既是消费者又是股东，摇身一变成了投资人。</a:t>
          </a:r>
          <a:endParaRPr lang="zh-CN" altLang="en-US" sz="12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8122488" y="1388937"/>
        <a:ext cx="1553794" cy="157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3DAA-1ACF-9543-AE94-CA7D71DCD583}">
      <dsp:nvSpPr>
        <dsp:cNvPr id="0" name=""/>
        <dsp:cNvSpPr/>
      </dsp:nvSpPr>
      <dsp:spPr>
        <a:xfrm>
          <a:off x="0" y="564879"/>
          <a:ext cx="9763200" cy="360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33" tIns="541528" rIns="75773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Audio 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音频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/ Video 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视频</a:t>
          </a:r>
          <a:endParaRPr lang="zh-CN" sz="26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音乐、电影等资源，重要程度略低于照片存储需求，传统的云存储、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CDN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NAS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可满足基本需求，商业本质是 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B2C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，做好分发就行，边际成本相对较低。网络条件好则本地需求降低，反之则需要更大的边缘存储空间。</a:t>
          </a:r>
          <a:endParaRPr lang="zh-CN" sz="26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0" y="564879"/>
        <a:ext cx="9763200" cy="3603600"/>
      </dsp:txXfrm>
    </dsp:sp>
    <dsp:sp modelId="{E8F727A9-B073-7442-8777-9ABC1AA4E750}">
      <dsp:nvSpPr>
        <dsp:cNvPr id="0" name=""/>
        <dsp:cNvSpPr/>
      </dsp:nvSpPr>
      <dsp:spPr>
        <a:xfrm>
          <a:off x="488160" y="181119"/>
          <a:ext cx="6834240" cy="767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318" tIns="0" rIns="25831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6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多媒体</a:t>
          </a:r>
          <a:endParaRPr lang="zh-CN" sz="2600" kern="120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25627" y="218586"/>
        <a:ext cx="675930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3028D-C334-6C44-88D7-52B73258C9AB}">
      <dsp:nvSpPr>
        <dsp:cNvPr id="0" name=""/>
        <dsp:cNvSpPr/>
      </dsp:nvSpPr>
      <dsp:spPr>
        <a:xfrm>
          <a:off x="0" y="495399"/>
          <a:ext cx="9763200" cy="365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33" tIns="416560" rIns="75773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类型：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Text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文本 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Document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文档（证明、合同、协议、文章）</a:t>
          </a:r>
          <a:endParaRPr lang="zh-CN" sz="20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个人文章或公司文档等，常见 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2GB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5GB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云储存空间则可满足一般个人需求，对管理、查找、访问等便捷性的体验要求较高，较好的用户体验典型如微信收藏、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Telegram Saved Messages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iCloud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Drive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。</a:t>
          </a:r>
          <a:endParaRPr lang="zh-CN" sz="20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除了常见文档，还有一种增值类型：个人保管库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/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保险箱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/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保存库（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Personal Vault / </a:t>
          </a:r>
          <a:r>
            <a:rPr kumimoji="1" lang="en-US" sz="2000" b="0" i="0" kern="1200" dirty="0" err="1">
              <a:latin typeface="PingFang SC" panose="020B0400000000000000" pitchFamily="34" charset="-122"/>
              <a:ea typeface="PingFang SC" panose="020B0400000000000000" pitchFamily="34" charset="-122"/>
            </a:rPr>
            <a:t>FileVault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/ Dropbox Vault 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），通常加密存储或需特设的 </a:t>
          </a:r>
          <a:r>
            <a:rPr kumimoji="1" lang="en-US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PIN</a:t>
          </a: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方可访问，这种文件价值较高，用户可能有溢价支付的意愿。</a:t>
          </a:r>
          <a:endParaRPr lang="zh-CN" sz="20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0" y="495399"/>
        <a:ext cx="9763200" cy="3654000"/>
      </dsp:txXfrm>
    </dsp:sp>
    <dsp:sp modelId="{6CD0F4D9-1015-7343-8B5A-94BCD1824CD5}">
      <dsp:nvSpPr>
        <dsp:cNvPr id="0" name=""/>
        <dsp:cNvSpPr/>
      </dsp:nvSpPr>
      <dsp:spPr>
        <a:xfrm>
          <a:off x="488160" y="200199"/>
          <a:ext cx="6834240" cy="590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318" tIns="0" rIns="2583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文档</a:t>
          </a:r>
          <a:endParaRPr lang="zh-CN" sz="20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16981" y="229020"/>
        <a:ext cx="677659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FC0F-8C74-B740-95B6-1E499048F0F9}">
      <dsp:nvSpPr>
        <dsp:cNvPr id="0" name=""/>
        <dsp:cNvSpPr/>
      </dsp:nvSpPr>
      <dsp:spPr>
        <a:xfrm rot="10800000">
          <a:off x="1089982" y="1421"/>
          <a:ext cx="3445764" cy="88825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用户通过浏览器、客户端或其他应用访问混合式去中心化服务，前端采用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CDN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分发数据，保证用户使用体验，后端使用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网络维持冷热源交替冗余存储和缓存。</a:t>
          </a:r>
          <a:endParaRPr lang="zh-CN" sz="9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 rot="10800000">
        <a:off x="1312047" y="1421"/>
        <a:ext cx="3223699" cy="888259"/>
      </dsp:txXfrm>
    </dsp:sp>
    <dsp:sp modelId="{D1C346F6-3BC8-E64D-8777-B893266DD8F4}">
      <dsp:nvSpPr>
        <dsp:cNvPr id="0" name=""/>
        <dsp:cNvSpPr/>
      </dsp:nvSpPr>
      <dsp:spPr>
        <a:xfrm>
          <a:off x="645853" y="1421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2F378-1E60-2A44-B4F9-99067A4ECF1B}">
      <dsp:nvSpPr>
        <dsp:cNvPr id="0" name=""/>
        <dsp:cNvSpPr/>
      </dsp:nvSpPr>
      <dsp:spPr>
        <a:xfrm rot="10800000">
          <a:off x="1089982" y="1154833"/>
          <a:ext cx="3445764" cy="888259"/>
        </a:xfrm>
        <a:prstGeom prst="homePlate">
          <a:avLst/>
        </a:prstGeom>
        <a:solidFill>
          <a:schemeClr val="accent1">
            <a:shade val="80000"/>
            <a:hueOff val="-30891"/>
            <a:satOff val="-14850"/>
            <a:lumOff val="14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每个资源均有归属权，初始注册者支付年份，由智能合约定期支付燃料给存储矿工。当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被交易，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资源也将易主，由新的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NFT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持有者负责未来的续费义务。</a:t>
          </a:r>
          <a:endParaRPr lang="zh-CN" sz="9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 rot="10800000">
        <a:off x="1312047" y="1154833"/>
        <a:ext cx="3223699" cy="888259"/>
      </dsp:txXfrm>
    </dsp:sp>
    <dsp:sp modelId="{E5E0BE27-4FBC-5B48-8B15-10219F1C48A2}">
      <dsp:nvSpPr>
        <dsp:cNvPr id="0" name=""/>
        <dsp:cNvSpPr/>
      </dsp:nvSpPr>
      <dsp:spPr>
        <a:xfrm>
          <a:off x="645853" y="1154833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0D47C-5D10-0A48-A69A-216A1BBB5A9C}">
      <dsp:nvSpPr>
        <dsp:cNvPr id="0" name=""/>
        <dsp:cNvSpPr/>
      </dsp:nvSpPr>
      <dsp:spPr>
        <a:xfrm rot="10800000">
          <a:off x="1089982" y="2308245"/>
          <a:ext cx="3445764" cy="888259"/>
        </a:xfrm>
        <a:prstGeom prst="homePlate">
          <a:avLst/>
        </a:prstGeom>
        <a:solidFill>
          <a:schemeClr val="accent1">
            <a:shade val="80000"/>
            <a:hueOff val="-61783"/>
            <a:satOff val="-29699"/>
            <a:lumOff val="28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作为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3.0</a:t>
          </a: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公共资源，其他用户（无论是粉丝、朋友、同事、同学或亲人）认为该资源有续存价值，他可以为该资源义务续费，让它永远有经济支持让矿工愿意一直存储下去。</a:t>
          </a:r>
          <a:endParaRPr lang="zh-CN" sz="9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 rot="10800000">
        <a:off x="1312047" y="2308245"/>
        <a:ext cx="3223699" cy="888259"/>
      </dsp:txXfrm>
    </dsp:sp>
    <dsp:sp modelId="{C22C5B15-AB6C-8F4C-AAEF-DAF67FF0CF5E}">
      <dsp:nvSpPr>
        <dsp:cNvPr id="0" name=""/>
        <dsp:cNvSpPr/>
      </dsp:nvSpPr>
      <dsp:spPr>
        <a:xfrm>
          <a:off x="645853" y="2308245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588D-328A-4943-806E-44576F5A58FD}">
      <dsp:nvSpPr>
        <dsp:cNvPr id="0" name=""/>
        <dsp:cNvSpPr/>
      </dsp:nvSpPr>
      <dsp:spPr>
        <a:xfrm rot="10800000">
          <a:off x="1089982" y="3461657"/>
          <a:ext cx="3445764" cy="888259"/>
        </a:xfrm>
        <a:prstGeom prst="homePlate">
          <a:avLst/>
        </a:prstGeom>
        <a:solidFill>
          <a:schemeClr val="accent1">
            <a:shade val="80000"/>
            <a:hueOff val="-92674"/>
            <a:satOff val="-44549"/>
            <a:lumOff val="42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90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由用户签名投票的热源将被主动推送至边缘节点或超级节点。冷源则按需访问，使用混合模式，即使是视频资源也可以做到边下边看。</a:t>
          </a:r>
          <a:endParaRPr lang="zh-CN" sz="9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 rot="10800000">
        <a:off x="1312047" y="3461657"/>
        <a:ext cx="3223699" cy="888259"/>
      </dsp:txXfrm>
    </dsp:sp>
    <dsp:sp modelId="{B90FDC93-1D40-E243-9EFA-D41C14DC8C4B}">
      <dsp:nvSpPr>
        <dsp:cNvPr id="0" name=""/>
        <dsp:cNvSpPr/>
      </dsp:nvSpPr>
      <dsp:spPr>
        <a:xfrm>
          <a:off x="645853" y="3461657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4345-E292-594D-90A1-FE8B5F179DA9}">
      <dsp:nvSpPr>
        <dsp:cNvPr id="0" name=""/>
        <dsp:cNvSpPr/>
      </dsp:nvSpPr>
      <dsp:spPr>
        <a:xfrm>
          <a:off x="125300" y="1285911"/>
          <a:ext cx="1861529" cy="61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 dirty="0"/>
            <a:t>Browser</a:t>
          </a:r>
          <a:endParaRPr lang="zh-CN" sz="3000" kern="1200" dirty="0"/>
        </a:p>
      </dsp:txBody>
      <dsp:txXfrm>
        <a:off x="125300" y="1285911"/>
        <a:ext cx="1861529" cy="613458"/>
      </dsp:txXfrm>
    </dsp:sp>
    <dsp:sp modelId="{FA88B4FB-5744-8E41-BA19-582731E5E48D}">
      <dsp:nvSpPr>
        <dsp:cNvPr id="0" name=""/>
        <dsp:cNvSpPr/>
      </dsp:nvSpPr>
      <dsp:spPr>
        <a:xfrm>
          <a:off x="123184" y="1099335"/>
          <a:ext cx="148076" cy="14807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32671-1C81-9646-A41C-CF6602F344B0}">
      <dsp:nvSpPr>
        <dsp:cNvPr id="0" name=""/>
        <dsp:cNvSpPr/>
      </dsp:nvSpPr>
      <dsp:spPr>
        <a:xfrm>
          <a:off x="226838" y="892029"/>
          <a:ext cx="148076" cy="148076"/>
        </a:xfrm>
        <a:prstGeom prst="ellipse">
          <a:avLst/>
        </a:prstGeom>
        <a:solidFill>
          <a:schemeClr val="accent1">
            <a:shade val="80000"/>
            <a:hueOff val="-5149"/>
            <a:satOff val="-2475"/>
            <a:lumOff val="2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F7D4-9B87-B247-845A-97EC3C0BEE9F}">
      <dsp:nvSpPr>
        <dsp:cNvPr id="0" name=""/>
        <dsp:cNvSpPr/>
      </dsp:nvSpPr>
      <dsp:spPr>
        <a:xfrm>
          <a:off x="475606" y="933490"/>
          <a:ext cx="232691" cy="232691"/>
        </a:xfrm>
        <a:prstGeom prst="ellipse">
          <a:avLst/>
        </a:prstGeom>
        <a:solidFill>
          <a:schemeClr val="accent1">
            <a:shade val="80000"/>
            <a:hueOff val="-10297"/>
            <a:satOff val="-4950"/>
            <a:lumOff val="4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2DF43-331F-4B45-AA4A-E39E1ABFDE27}">
      <dsp:nvSpPr>
        <dsp:cNvPr id="0" name=""/>
        <dsp:cNvSpPr/>
      </dsp:nvSpPr>
      <dsp:spPr>
        <a:xfrm>
          <a:off x="682912" y="705452"/>
          <a:ext cx="148076" cy="148076"/>
        </a:xfrm>
        <a:prstGeom prst="ellipse">
          <a:avLst/>
        </a:prstGeom>
        <a:solidFill>
          <a:schemeClr val="accent1">
            <a:shade val="80000"/>
            <a:hueOff val="-15446"/>
            <a:satOff val="-7425"/>
            <a:lumOff val="7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EFADF-ACC7-E646-8502-4904FF49318E}">
      <dsp:nvSpPr>
        <dsp:cNvPr id="0" name=""/>
        <dsp:cNvSpPr/>
      </dsp:nvSpPr>
      <dsp:spPr>
        <a:xfrm>
          <a:off x="952411" y="622530"/>
          <a:ext cx="148076" cy="148076"/>
        </a:xfrm>
        <a:prstGeom prst="ellipse">
          <a:avLst/>
        </a:prstGeom>
        <a:solidFill>
          <a:schemeClr val="accent1">
            <a:shade val="80000"/>
            <a:hueOff val="-20594"/>
            <a:satOff val="-9900"/>
            <a:lumOff val="9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E7592-95E2-004D-BC18-4CCF72BBFCC6}">
      <dsp:nvSpPr>
        <dsp:cNvPr id="0" name=""/>
        <dsp:cNvSpPr/>
      </dsp:nvSpPr>
      <dsp:spPr>
        <a:xfrm>
          <a:off x="1284102" y="767645"/>
          <a:ext cx="148076" cy="148076"/>
        </a:xfrm>
        <a:prstGeom prst="ellipse">
          <a:avLst/>
        </a:prstGeom>
        <a:solidFill>
          <a:schemeClr val="accent1">
            <a:shade val="80000"/>
            <a:hueOff val="-25743"/>
            <a:satOff val="-12375"/>
            <a:lumOff val="117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ED924-DA42-B649-8A25-EA2D5C562D49}">
      <dsp:nvSpPr>
        <dsp:cNvPr id="0" name=""/>
        <dsp:cNvSpPr/>
      </dsp:nvSpPr>
      <dsp:spPr>
        <a:xfrm>
          <a:off x="1491409" y="871298"/>
          <a:ext cx="232691" cy="232691"/>
        </a:xfrm>
        <a:prstGeom prst="ellipse">
          <a:avLst/>
        </a:prstGeom>
        <a:solidFill>
          <a:schemeClr val="accent1">
            <a:shade val="80000"/>
            <a:hueOff val="-30891"/>
            <a:satOff val="-14850"/>
            <a:lumOff val="14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23D5A-0319-A940-A5AC-60180C25F335}">
      <dsp:nvSpPr>
        <dsp:cNvPr id="0" name=""/>
        <dsp:cNvSpPr/>
      </dsp:nvSpPr>
      <dsp:spPr>
        <a:xfrm>
          <a:off x="1781638" y="1099335"/>
          <a:ext cx="148076" cy="148076"/>
        </a:xfrm>
        <a:prstGeom prst="ellipse">
          <a:avLst/>
        </a:prstGeom>
        <a:solidFill>
          <a:schemeClr val="accent1">
            <a:shade val="80000"/>
            <a:hueOff val="-36040"/>
            <a:satOff val="-17325"/>
            <a:lumOff val="164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807BA-E90E-AD48-9FB2-D8CB5D0A0C53}">
      <dsp:nvSpPr>
        <dsp:cNvPr id="0" name=""/>
        <dsp:cNvSpPr/>
      </dsp:nvSpPr>
      <dsp:spPr>
        <a:xfrm>
          <a:off x="1906022" y="1327373"/>
          <a:ext cx="148076" cy="148076"/>
        </a:xfrm>
        <a:prstGeom prst="ellipse">
          <a:avLst/>
        </a:prstGeom>
        <a:solidFill>
          <a:schemeClr val="accent1">
            <a:shade val="80000"/>
            <a:hueOff val="-41189"/>
            <a:satOff val="-19800"/>
            <a:lumOff val="18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32FE4-2C03-054B-BA30-B809FD604234}">
      <dsp:nvSpPr>
        <dsp:cNvPr id="0" name=""/>
        <dsp:cNvSpPr/>
      </dsp:nvSpPr>
      <dsp:spPr>
        <a:xfrm>
          <a:off x="828027" y="892029"/>
          <a:ext cx="380767" cy="380767"/>
        </a:xfrm>
        <a:prstGeom prst="ellipse">
          <a:avLst/>
        </a:prstGeom>
        <a:solidFill>
          <a:schemeClr val="accent1">
            <a:shade val="80000"/>
            <a:hueOff val="-46337"/>
            <a:satOff val="-22275"/>
            <a:lumOff val="21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F0A0-CB78-E84A-A0AC-15B240E0BB28}">
      <dsp:nvSpPr>
        <dsp:cNvPr id="0" name=""/>
        <dsp:cNvSpPr/>
      </dsp:nvSpPr>
      <dsp:spPr>
        <a:xfrm>
          <a:off x="19531" y="1679794"/>
          <a:ext cx="148076" cy="148076"/>
        </a:xfrm>
        <a:prstGeom prst="ellipse">
          <a:avLst/>
        </a:prstGeom>
        <a:solidFill>
          <a:schemeClr val="accent1">
            <a:shade val="80000"/>
            <a:hueOff val="-51486"/>
            <a:satOff val="-24749"/>
            <a:lumOff val="23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4CAA-FB7E-2B44-B3C1-2A61510D1394}">
      <dsp:nvSpPr>
        <dsp:cNvPr id="0" name=""/>
        <dsp:cNvSpPr/>
      </dsp:nvSpPr>
      <dsp:spPr>
        <a:xfrm>
          <a:off x="143915" y="1866370"/>
          <a:ext cx="232691" cy="232691"/>
        </a:xfrm>
        <a:prstGeom prst="ellipse">
          <a:avLst/>
        </a:prstGeom>
        <a:solidFill>
          <a:schemeClr val="accent1">
            <a:shade val="80000"/>
            <a:hueOff val="-56634"/>
            <a:satOff val="-27224"/>
            <a:lumOff val="257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C3E3-9A96-C649-967A-84B4518BBC3E}">
      <dsp:nvSpPr>
        <dsp:cNvPr id="0" name=""/>
        <dsp:cNvSpPr/>
      </dsp:nvSpPr>
      <dsp:spPr>
        <a:xfrm>
          <a:off x="454875" y="2032216"/>
          <a:ext cx="338459" cy="338459"/>
        </a:xfrm>
        <a:prstGeom prst="ellipse">
          <a:avLst/>
        </a:prstGeom>
        <a:solidFill>
          <a:schemeClr val="accent1">
            <a:shade val="80000"/>
            <a:hueOff val="-61783"/>
            <a:satOff val="-29699"/>
            <a:lumOff val="28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14554-546B-F946-B662-758281EEAA10}">
      <dsp:nvSpPr>
        <dsp:cNvPr id="0" name=""/>
        <dsp:cNvSpPr/>
      </dsp:nvSpPr>
      <dsp:spPr>
        <a:xfrm>
          <a:off x="890219" y="2301714"/>
          <a:ext cx="148076" cy="148076"/>
        </a:xfrm>
        <a:prstGeom prst="ellipse">
          <a:avLst/>
        </a:prstGeom>
        <a:solidFill>
          <a:schemeClr val="accent1">
            <a:shade val="80000"/>
            <a:hueOff val="-66931"/>
            <a:satOff val="-32174"/>
            <a:lumOff val="30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22F22-E126-7141-84A1-4164C7D8F3CB}">
      <dsp:nvSpPr>
        <dsp:cNvPr id="0" name=""/>
        <dsp:cNvSpPr/>
      </dsp:nvSpPr>
      <dsp:spPr>
        <a:xfrm>
          <a:off x="973142" y="2032216"/>
          <a:ext cx="232691" cy="232691"/>
        </a:xfrm>
        <a:prstGeom prst="ellipse">
          <a:avLst/>
        </a:prstGeom>
        <a:solidFill>
          <a:schemeClr val="accent1">
            <a:shade val="80000"/>
            <a:hueOff val="-72080"/>
            <a:satOff val="-34649"/>
            <a:lumOff val="3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E0956-F9E4-584E-BAEE-3FEE2C22B346}">
      <dsp:nvSpPr>
        <dsp:cNvPr id="0" name=""/>
        <dsp:cNvSpPr/>
      </dsp:nvSpPr>
      <dsp:spPr>
        <a:xfrm>
          <a:off x="1180449" y="2322445"/>
          <a:ext cx="148076" cy="148076"/>
        </a:xfrm>
        <a:prstGeom prst="ellipse">
          <a:avLst/>
        </a:prstGeom>
        <a:solidFill>
          <a:schemeClr val="accent1">
            <a:shade val="80000"/>
            <a:hueOff val="-77229"/>
            <a:satOff val="-37124"/>
            <a:lumOff val="351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86FC5-E237-D24A-8B7D-E0277A8B463C}">
      <dsp:nvSpPr>
        <dsp:cNvPr id="0" name=""/>
        <dsp:cNvSpPr/>
      </dsp:nvSpPr>
      <dsp:spPr>
        <a:xfrm>
          <a:off x="1367025" y="1990754"/>
          <a:ext cx="338459" cy="338459"/>
        </a:xfrm>
        <a:prstGeom prst="ellipse">
          <a:avLst/>
        </a:prstGeom>
        <a:solidFill>
          <a:schemeClr val="accent1">
            <a:shade val="80000"/>
            <a:hueOff val="-82377"/>
            <a:satOff val="-39599"/>
            <a:lumOff val="37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D1F0-D23C-5943-8B3B-60B4FF1A4D15}">
      <dsp:nvSpPr>
        <dsp:cNvPr id="0" name=""/>
        <dsp:cNvSpPr/>
      </dsp:nvSpPr>
      <dsp:spPr>
        <a:xfrm>
          <a:off x="1823099" y="1907832"/>
          <a:ext cx="232691" cy="232691"/>
        </a:xfrm>
        <a:prstGeom prst="ellipse">
          <a:avLst/>
        </a:prstGeom>
        <a:solidFill>
          <a:schemeClr val="accent1">
            <a:shade val="80000"/>
            <a:hueOff val="-87526"/>
            <a:satOff val="-42074"/>
            <a:lumOff val="398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B5CA4-5FE6-4047-A2AB-3FAD384388FF}">
      <dsp:nvSpPr>
        <dsp:cNvPr id="0" name=""/>
        <dsp:cNvSpPr/>
      </dsp:nvSpPr>
      <dsp:spPr>
        <a:xfrm>
          <a:off x="2055791" y="933145"/>
          <a:ext cx="683381" cy="130464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CD718-97D5-3645-9953-88359FB5FC81}">
      <dsp:nvSpPr>
        <dsp:cNvPr id="0" name=""/>
        <dsp:cNvSpPr/>
      </dsp:nvSpPr>
      <dsp:spPr>
        <a:xfrm>
          <a:off x="2614921" y="933145"/>
          <a:ext cx="683381" cy="130464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-92803"/>
            <a:satOff val="-43870"/>
            <a:lumOff val="40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3F522-94DE-354F-BA9D-CE85DF2334FD}">
      <dsp:nvSpPr>
        <dsp:cNvPr id="0" name=""/>
        <dsp:cNvSpPr/>
      </dsp:nvSpPr>
      <dsp:spPr>
        <a:xfrm>
          <a:off x="3438084" y="840590"/>
          <a:ext cx="1584201" cy="1584201"/>
        </a:xfrm>
        <a:prstGeom prst="ellipse">
          <a:avLst/>
        </a:prstGeom>
        <a:solidFill>
          <a:schemeClr val="accent1">
            <a:shade val="80000"/>
            <a:hueOff val="-92674"/>
            <a:satOff val="-44549"/>
            <a:lumOff val="42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 dirty="0" err="1"/>
            <a:t>Hybird</a:t>
          </a:r>
          <a:endParaRPr kumimoji="1" lang="en-US" sz="3000" kern="1200" dirty="0"/>
        </a:p>
      </dsp:txBody>
      <dsp:txXfrm>
        <a:off x="3670085" y="1072591"/>
        <a:ext cx="1120199" cy="1120199"/>
      </dsp:txXfrm>
    </dsp:sp>
    <dsp:sp modelId="{CCD0DAF8-1D07-694D-B788-A02D45145D74}">
      <dsp:nvSpPr>
        <dsp:cNvPr id="0" name=""/>
        <dsp:cNvSpPr/>
      </dsp:nvSpPr>
      <dsp:spPr>
        <a:xfrm>
          <a:off x="3298302" y="2579485"/>
          <a:ext cx="1863766" cy="114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3600" kern="1200" dirty="0"/>
            <a:t>CDN</a:t>
          </a:r>
          <a:endParaRPr lang="zh-CN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zh-CN" sz="3600" kern="1200" dirty="0"/>
            <a:t>P2P</a:t>
          </a:r>
          <a:endParaRPr lang="zh-CN" sz="3600" kern="1200" dirty="0"/>
        </a:p>
      </dsp:txBody>
      <dsp:txXfrm>
        <a:off x="3298302" y="2579485"/>
        <a:ext cx="1863766" cy="1149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8359F-6AD1-CF41-B50D-32C18B414B7E}">
      <dsp:nvSpPr>
        <dsp:cNvPr id="0" name=""/>
        <dsp:cNvSpPr/>
      </dsp:nvSpPr>
      <dsp:spPr>
        <a:xfrm>
          <a:off x="1904013" y="1911648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BitTorrent</a:t>
          </a:r>
          <a:endParaRPr lang="zh-CN" sz="1700" kern="1200" dirty="0"/>
        </a:p>
      </dsp:txBody>
      <dsp:txXfrm>
        <a:off x="2111577" y="2089814"/>
        <a:ext cx="925169" cy="794136"/>
      </dsp:txXfrm>
    </dsp:sp>
    <dsp:sp modelId="{524F31BE-E943-1746-AC0E-C8C8A72D7751}">
      <dsp:nvSpPr>
        <dsp:cNvPr id="0" name=""/>
        <dsp:cNvSpPr/>
      </dsp:nvSpPr>
      <dsp:spPr>
        <a:xfrm>
          <a:off x="1936220" y="2426206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34979-130F-C142-AA7D-5D74916D713D}">
      <dsp:nvSpPr>
        <dsp:cNvPr id="0" name=""/>
        <dsp:cNvSpPr/>
      </dsp:nvSpPr>
      <dsp:spPr>
        <a:xfrm>
          <a:off x="751175" y="1275737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C8FBF-6CF9-324D-9BA7-129A0E837BF7}">
      <dsp:nvSpPr>
        <dsp:cNvPr id="0" name=""/>
        <dsp:cNvSpPr/>
      </dsp:nvSpPr>
      <dsp:spPr>
        <a:xfrm>
          <a:off x="1668655" y="2273535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B6B4-BECF-B449-A023-29E736EB7ABF}">
      <dsp:nvSpPr>
        <dsp:cNvPr id="0" name=""/>
        <dsp:cNvSpPr/>
      </dsp:nvSpPr>
      <dsp:spPr>
        <a:xfrm>
          <a:off x="3057676" y="1272257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11584"/>
            <a:satOff val="-5569"/>
            <a:lumOff val="5273"/>
            <a:alphaOff val="0"/>
          </a:schemeClr>
        </a:solidFill>
        <a:ln w="25400" cap="flat" cmpd="sng" algn="ctr">
          <a:solidFill>
            <a:schemeClr val="accent1">
              <a:shade val="80000"/>
              <a:hueOff val="-11584"/>
              <a:satOff val="-5569"/>
              <a:lumOff val="5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FlashGet</a:t>
          </a:r>
          <a:endParaRPr lang="zh-CN" sz="1700" kern="1200" dirty="0"/>
        </a:p>
      </dsp:txBody>
      <dsp:txXfrm>
        <a:off x="3265240" y="1450423"/>
        <a:ext cx="925169" cy="794136"/>
      </dsp:txXfrm>
    </dsp:sp>
    <dsp:sp modelId="{346C33AD-143D-C243-B4AB-165298596CE4}">
      <dsp:nvSpPr>
        <dsp:cNvPr id="0" name=""/>
        <dsp:cNvSpPr/>
      </dsp:nvSpPr>
      <dsp:spPr>
        <a:xfrm>
          <a:off x="3980111" y="2267445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2FDB-00A0-F143-898C-7D7C1A5F5978}">
      <dsp:nvSpPr>
        <dsp:cNvPr id="0" name=""/>
        <dsp:cNvSpPr/>
      </dsp:nvSpPr>
      <dsp:spPr>
        <a:xfrm>
          <a:off x="4210514" y="1909473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11584"/>
              <a:satOff val="-5569"/>
              <a:lumOff val="5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868DF-9398-794F-9333-5CDE7DC200B0}">
      <dsp:nvSpPr>
        <dsp:cNvPr id="0" name=""/>
        <dsp:cNvSpPr/>
      </dsp:nvSpPr>
      <dsp:spPr>
        <a:xfrm>
          <a:off x="4242720" y="2421421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129A4-E4AC-4341-BC69-C3FCE6E265E7}">
      <dsp:nvSpPr>
        <dsp:cNvPr id="0" name=""/>
        <dsp:cNvSpPr/>
      </dsp:nvSpPr>
      <dsp:spPr>
        <a:xfrm>
          <a:off x="1904013" y="639826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23169"/>
            <a:satOff val="-11137"/>
            <a:lumOff val="10545"/>
            <a:alphaOff val="0"/>
          </a:schemeClr>
        </a:solidFill>
        <a:ln w="25400" cap="flat" cmpd="sng" algn="ctr">
          <a:solidFill>
            <a:schemeClr val="accent1">
              <a:shade val="80000"/>
              <a:hueOff val="-23169"/>
              <a:satOff val="-11137"/>
              <a:lumOff val="105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eDonkey</a:t>
          </a:r>
          <a:endParaRPr lang="zh-CN" sz="1700" kern="1200"/>
        </a:p>
      </dsp:txBody>
      <dsp:txXfrm>
        <a:off x="2111577" y="817992"/>
        <a:ext cx="925169" cy="794136"/>
      </dsp:txXfrm>
    </dsp:sp>
    <dsp:sp modelId="{269B8F11-1DCE-234F-9537-8318A4392D35}">
      <dsp:nvSpPr>
        <dsp:cNvPr id="0" name=""/>
        <dsp:cNvSpPr/>
      </dsp:nvSpPr>
      <dsp:spPr>
        <a:xfrm>
          <a:off x="2816538" y="655484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2113-6E73-FE49-99BE-81EF84E6EC10}">
      <dsp:nvSpPr>
        <dsp:cNvPr id="0" name=""/>
        <dsp:cNvSpPr/>
      </dsp:nvSpPr>
      <dsp:spPr>
        <a:xfrm>
          <a:off x="3057676" y="0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accent1">
              <a:shade val="80000"/>
              <a:hueOff val="-23169"/>
              <a:satOff val="-11137"/>
              <a:lumOff val="105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813E4-62D0-584A-8E23-08DBE8B98240}">
      <dsp:nvSpPr>
        <dsp:cNvPr id="0" name=""/>
        <dsp:cNvSpPr/>
      </dsp:nvSpPr>
      <dsp:spPr>
        <a:xfrm>
          <a:off x="3095664" y="509773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8B2B4-6C28-3041-A6F7-3D4CADEBC149}">
      <dsp:nvSpPr>
        <dsp:cNvPr id="0" name=""/>
        <dsp:cNvSpPr/>
      </dsp:nvSpPr>
      <dsp:spPr>
        <a:xfrm>
          <a:off x="4210514" y="637216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34753"/>
            <a:satOff val="-16706"/>
            <a:lumOff val="15818"/>
            <a:alphaOff val="0"/>
          </a:schemeClr>
        </a:solidFill>
        <a:ln w="25400" cap="flat" cmpd="sng" algn="ctr">
          <a:solidFill>
            <a:schemeClr val="accent1">
              <a:shade val="80000"/>
              <a:hueOff val="-34753"/>
              <a:satOff val="-16706"/>
              <a:lumOff val="15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Thunder</a:t>
          </a:r>
          <a:endParaRPr lang="zh-CN" sz="1700" kern="1200" dirty="0"/>
        </a:p>
      </dsp:txBody>
      <dsp:txXfrm>
        <a:off x="4418078" y="815382"/>
        <a:ext cx="925169" cy="794136"/>
      </dsp:txXfrm>
    </dsp:sp>
    <dsp:sp modelId="{8B867B9B-1B4D-994B-ABD9-B0359BEC1ACF}">
      <dsp:nvSpPr>
        <dsp:cNvPr id="0" name=""/>
        <dsp:cNvSpPr/>
      </dsp:nvSpPr>
      <dsp:spPr>
        <a:xfrm>
          <a:off x="5369958" y="1146989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E75B8-1649-9C46-961E-6D19D09A0E0E}">
      <dsp:nvSpPr>
        <dsp:cNvPr id="0" name=""/>
        <dsp:cNvSpPr/>
      </dsp:nvSpPr>
      <dsp:spPr>
        <a:xfrm>
          <a:off x="5363351" y="1284001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34753"/>
              <a:satOff val="-16706"/>
              <a:lumOff val="15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C6AF1-5432-2F4C-8E93-38E3B515021D}">
      <dsp:nvSpPr>
        <dsp:cNvPr id="0" name=""/>
        <dsp:cNvSpPr/>
      </dsp:nvSpPr>
      <dsp:spPr>
        <a:xfrm>
          <a:off x="5624309" y="1304879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8D34-53CE-874E-94C0-55841ABCA8EC}">
      <dsp:nvSpPr>
        <dsp:cNvPr id="0" name=""/>
        <dsp:cNvSpPr/>
      </dsp:nvSpPr>
      <dsp:spPr>
        <a:xfrm>
          <a:off x="5363351" y="12178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46337"/>
            <a:satOff val="-22275"/>
            <a:lumOff val="21090"/>
            <a:alphaOff val="0"/>
          </a:schemeClr>
        </a:solidFill>
        <a:ln w="25400" cap="flat" cmpd="sng" algn="ctr">
          <a:solidFill>
            <a:schemeClr val="accent1">
              <a:shade val="80000"/>
              <a:hueOff val="-46337"/>
              <a:satOff val="-22275"/>
              <a:lumOff val="21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Google Drive</a:t>
          </a:r>
          <a:endParaRPr lang="zh-CN" sz="1700" kern="1200" dirty="0"/>
        </a:p>
      </dsp:txBody>
      <dsp:txXfrm>
        <a:off x="5570915" y="190344"/>
        <a:ext cx="925169" cy="794136"/>
      </dsp:txXfrm>
    </dsp:sp>
    <dsp:sp modelId="{517C7EA9-DE4F-1A4E-8F8E-E4D70CE803F9}">
      <dsp:nvSpPr>
        <dsp:cNvPr id="0" name=""/>
        <dsp:cNvSpPr/>
      </dsp:nvSpPr>
      <dsp:spPr>
        <a:xfrm>
          <a:off x="6522795" y="528041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B4A3-590E-464C-A681-80703803E237}">
      <dsp:nvSpPr>
        <dsp:cNvPr id="0" name=""/>
        <dsp:cNvSpPr/>
      </dsp:nvSpPr>
      <dsp:spPr>
        <a:xfrm>
          <a:off x="6517015" y="654179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46337"/>
              <a:satOff val="-22275"/>
              <a:lumOff val="21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462C2-7E2F-D04B-9E66-8FC74CA5DA20}">
      <dsp:nvSpPr>
        <dsp:cNvPr id="0" name=""/>
        <dsp:cNvSpPr/>
      </dsp:nvSpPr>
      <dsp:spPr>
        <a:xfrm>
          <a:off x="6783753" y="679842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23607-6960-084B-918C-99C496F46EAD}">
      <dsp:nvSpPr>
        <dsp:cNvPr id="0" name=""/>
        <dsp:cNvSpPr/>
      </dsp:nvSpPr>
      <dsp:spPr>
        <a:xfrm>
          <a:off x="6517015" y="1924262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57921"/>
            <a:satOff val="-27843"/>
            <a:lumOff val="26363"/>
            <a:alphaOff val="0"/>
          </a:schemeClr>
        </a:solidFill>
        <a:ln w="25400" cap="flat" cmpd="sng" algn="ctr">
          <a:solidFill>
            <a:schemeClr val="accent1">
              <a:shade val="80000"/>
              <a:hueOff val="-57921"/>
              <a:satOff val="-27843"/>
              <a:lumOff val="263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Baidu </a:t>
          </a:r>
          <a:r>
            <a:rPr lang="en-US" altLang="zh-CN" sz="1700" kern="1200" dirty="0" err="1"/>
            <a:t>Netdisk</a:t>
          </a:r>
          <a:endParaRPr lang="zh-CN" sz="1700" kern="1200" dirty="0"/>
        </a:p>
      </dsp:txBody>
      <dsp:txXfrm>
        <a:off x="6724579" y="2102428"/>
        <a:ext cx="925169" cy="794136"/>
      </dsp:txXfrm>
    </dsp:sp>
    <dsp:sp modelId="{1C1A0263-9505-BC48-BC01-DBCDB805DE4E}">
      <dsp:nvSpPr>
        <dsp:cNvPr id="0" name=""/>
        <dsp:cNvSpPr/>
      </dsp:nvSpPr>
      <dsp:spPr>
        <a:xfrm>
          <a:off x="6782101" y="2932064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2EF10-34C4-A04D-85D8-E60CF83D24B6}">
      <dsp:nvSpPr>
        <dsp:cNvPr id="0" name=""/>
        <dsp:cNvSpPr/>
      </dsp:nvSpPr>
      <dsp:spPr>
        <a:xfrm>
          <a:off x="5363351" y="2554084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57921"/>
              <a:satOff val="-27843"/>
              <a:lumOff val="263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910A0-82B1-7449-8B30-8D506DFC464D}">
      <dsp:nvSpPr>
        <dsp:cNvPr id="0" name=""/>
        <dsp:cNvSpPr/>
      </dsp:nvSpPr>
      <dsp:spPr>
        <a:xfrm>
          <a:off x="6533531" y="3059072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5EC8A-BDBD-684D-8946-8D388753693F}">
      <dsp:nvSpPr>
        <dsp:cNvPr id="0" name=""/>
        <dsp:cNvSpPr/>
      </dsp:nvSpPr>
      <dsp:spPr>
        <a:xfrm>
          <a:off x="3056850" y="2547125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69506"/>
            <a:satOff val="-33412"/>
            <a:lumOff val="31635"/>
            <a:alphaOff val="0"/>
          </a:schemeClr>
        </a:solidFill>
        <a:ln w="25400" cap="flat" cmpd="sng" algn="ctr">
          <a:solidFill>
            <a:schemeClr val="accent1">
              <a:shade val="80000"/>
              <a:hueOff val="-69506"/>
              <a:satOff val="-33412"/>
              <a:lumOff val="31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 err="1"/>
            <a:t>Aliyun</a:t>
          </a:r>
          <a:r>
            <a:rPr lang="en-US" altLang="zh-CN" sz="1700" kern="1200" dirty="0"/>
            <a:t> Drive</a:t>
          </a:r>
          <a:endParaRPr lang="zh-CN" sz="1700" kern="1200" dirty="0"/>
        </a:p>
      </dsp:txBody>
      <dsp:txXfrm>
        <a:off x="3264414" y="2725291"/>
        <a:ext cx="925169" cy="794136"/>
      </dsp:txXfrm>
    </dsp:sp>
    <dsp:sp modelId="{F8F81C37-E009-4943-B0FF-CAE7C487AF58}">
      <dsp:nvSpPr>
        <dsp:cNvPr id="0" name=""/>
        <dsp:cNvSpPr/>
      </dsp:nvSpPr>
      <dsp:spPr>
        <a:xfrm>
          <a:off x="3094838" y="3056898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3ED11-E405-0749-AFFB-8904032FDFCC}">
      <dsp:nvSpPr>
        <dsp:cNvPr id="0" name=""/>
        <dsp:cNvSpPr/>
      </dsp:nvSpPr>
      <dsp:spPr>
        <a:xfrm>
          <a:off x="1903187" y="3186516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69506"/>
              <a:satOff val="-33412"/>
              <a:lumOff val="31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2F938-0BDE-C44C-AC2F-2FB74BD17B60}">
      <dsp:nvSpPr>
        <dsp:cNvPr id="0" name=""/>
        <dsp:cNvSpPr/>
      </dsp:nvSpPr>
      <dsp:spPr>
        <a:xfrm>
          <a:off x="2815712" y="3202609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3302-8B66-4247-900F-98D08B9ACBAF}">
      <dsp:nvSpPr>
        <dsp:cNvPr id="0" name=""/>
        <dsp:cNvSpPr/>
      </dsp:nvSpPr>
      <dsp:spPr>
        <a:xfrm>
          <a:off x="7664071" y="2568873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81090"/>
            <a:satOff val="-38980"/>
            <a:lumOff val="36908"/>
            <a:alphaOff val="0"/>
          </a:schemeClr>
        </a:solidFill>
        <a:ln w="25400" cap="flat" cmpd="sng" algn="ctr">
          <a:solidFill>
            <a:schemeClr val="accent1">
              <a:shade val="80000"/>
              <a:hueOff val="-81090"/>
              <a:satOff val="-38980"/>
              <a:lumOff val="36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 err="1"/>
            <a:t>Resilio</a:t>
          </a:r>
          <a:r>
            <a:rPr lang="en-US" altLang="zh-CN" sz="1700" kern="1200" dirty="0"/>
            <a:t> Sync</a:t>
          </a:r>
          <a:endParaRPr lang="zh-CN" sz="1700" kern="1200" dirty="0"/>
        </a:p>
      </dsp:txBody>
      <dsp:txXfrm>
        <a:off x="7871635" y="2747039"/>
        <a:ext cx="925169" cy="794136"/>
      </dsp:txXfrm>
    </dsp:sp>
    <dsp:sp modelId="{D505AF4E-E5A7-F349-A18D-8A8E6EE840BF}">
      <dsp:nvSpPr>
        <dsp:cNvPr id="0" name=""/>
        <dsp:cNvSpPr/>
      </dsp:nvSpPr>
      <dsp:spPr>
        <a:xfrm>
          <a:off x="7929984" y="3576675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AD1C4-31F1-1348-9952-7F17DB6E1E20}">
      <dsp:nvSpPr>
        <dsp:cNvPr id="0" name=""/>
        <dsp:cNvSpPr/>
      </dsp:nvSpPr>
      <dsp:spPr>
        <a:xfrm>
          <a:off x="6511234" y="3199130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81090"/>
              <a:satOff val="-38980"/>
              <a:lumOff val="36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310C2-F3D3-DC4D-8F0A-9150595EA7C3}">
      <dsp:nvSpPr>
        <dsp:cNvPr id="0" name=""/>
        <dsp:cNvSpPr/>
      </dsp:nvSpPr>
      <dsp:spPr>
        <a:xfrm>
          <a:off x="7681414" y="3704118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98259-9D1F-8D46-9FB8-F3B52DC15BD4}">
      <dsp:nvSpPr>
        <dsp:cNvPr id="0" name=""/>
        <dsp:cNvSpPr/>
      </dsp:nvSpPr>
      <dsp:spPr>
        <a:xfrm>
          <a:off x="7669026" y="24792"/>
          <a:ext cx="1340297" cy="11504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92674"/>
            <a:satOff val="-44549"/>
            <a:lumOff val="42180"/>
            <a:alphaOff val="0"/>
          </a:schemeClr>
        </a:solidFill>
        <a:ln w="25400" cap="flat" cmpd="sng" algn="ctr">
          <a:solidFill>
            <a:schemeClr val="accent1">
              <a:shade val="80000"/>
              <a:hueOff val="-92674"/>
              <a:satOff val="-44549"/>
              <a:lumOff val="421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WeChat File Helper</a:t>
          </a:r>
          <a:endParaRPr lang="zh-CN" sz="1700" kern="1200" dirty="0"/>
        </a:p>
      </dsp:txBody>
      <dsp:txXfrm>
        <a:off x="7876590" y="202958"/>
        <a:ext cx="925169" cy="794136"/>
      </dsp:txXfrm>
    </dsp:sp>
    <dsp:sp modelId="{C953AD30-481B-7744-A9DD-377C31060C28}">
      <dsp:nvSpPr>
        <dsp:cNvPr id="0" name=""/>
        <dsp:cNvSpPr/>
      </dsp:nvSpPr>
      <dsp:spPr>
        <a:xfrm>
          <a:off x="8596416" y="1036509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15FB6-52A5-394F-9053-BD6300E3C82D}">
      <dsp:nvSpPr>
        <dsp:cNvPr id="0" name=""/>
        <dsp:cNvSpPr/>
      </dsp:nvSpPr>
      <dsp:spPr>
        <a:xfrm>
          <a:off x="7669026" y="1294875"/>
          <a:ext cx="1340297" cy="11504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shade val="80000"/>
              <a:hueOff val="-92674"/>
              <a:satOff val="-44549"/>
              <a:lumOff val="421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2FE8C-FED9-8D43-9C27-C95AC2756FEF}">
      <dsp:nvSpPr>
        <dsp:cNvPr id="0" name=""/>
        <dsp:cNvSpPr/>
      </dsp:nvSpPr>
      <dsp:spPr>
        <a:xfrm>
          <a:off x="8596416" y="1301834"/>
          <a:ext cx="156079" cy="1348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F542-F4AB-7B47-8B8F-05800F97E153}">
      <dsp:nvSpPr>
        <dsp:cNvPr id="0" name=""/>
        <dsp:cNvSpPr/>
      </dsp:nvSpPr>
      <dsp:spPr>
        <a:xfrm>
          <a:off x="0" y="266440"/>
          <a:ext cx="9763200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33" tIns="374904" rIns="7577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电影、软件、游戏、相册、音乐（专辑）等分享需求强烈，通过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P2P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 技术分享的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BitTorrent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（包括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Private Torrent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）、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eDonkey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、迅雷或云存储等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Dropbox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Google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Drive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、百度网盘、阿里云盘等服务满足需求。</a:t>
          </a:r>
          <a:endParaRPr lang="zh-CN" sz="1800" kern="120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文件中转站，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 邮箱的附属功能，用于解决普通电子邮件附件大小限制问题。腾讯在文件传输方面投入很多，早期 </a:t>
          </a:r>
          <a:r>
            <a:rPr kumimoji="1" lang="en-US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sz="1800" b="0" i="0" kern="1200">
              <a:latin typeface="PingFang SC" panose="020B0400000000000000" pitchFamily="34" charset="-122"/>
              <a:ea typeface="PingFang SC" panose="020B0400000000000000" pitchFamily="34" charset="-122"/>
            </a:rPr>
            <a:t> 即时通讯软件方便快捷的解决网络文件传输问题，无论是速度还是使用体验都做到了极致。</a:t>
          </a:r>
          <a:endParaRPr lang="zh-CN" sz="1800" kern="1200">
            <a:latin typeface="PingFang SC" panose="020B0400000000000000" pitchFamily="34" charset="-122"/>
            <a:ea typeface="PingFang SC" panose="020B0400000000000000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文件传输助手，是微信的一项重要功能，也是腾讯在文件传输上延续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QQ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在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PC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互联网时代的精神，同时又进入跨平台多终端的问题，除手机操作系统 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iOS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Android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，还有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Windows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、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macOS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和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版本。</a:t>
          </a:r>
          <a:endParaRPr lang="zh-CN" sz="18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0" y="266440"/>
        <a:ext cx="9763200" cy="4082400"/>
      </dsp:txXfrm>
    </dsp:sp>
    <dsp:sp modelId="{918B86D8-50BC-2A45-AB07-DC8DD0C0DA5F}">
      <dsp:nvSpPr>
        <dsp:cNvPr id="0" name=""/>
        <dsp:cNvSpPr/>
      </dsp:nvSpPr>
      <dsp:spPr>
        <a:xfrm>
          <a:off x="488160" y="759"/>
          <a:ext cx="6834240" cy="5313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318" tIns="0" rIns="2583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分享 </a:t>
          </a:r>
          <a:r>
            <a:rPr kumimoji="1" lang="en-US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/</a:t>
          </a:r>
          <a:r>
            <a:rPr kumimoji="1" lang="zh-CN" sz="18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共享</a:t>
          </a:r>
          <a:endParaRPr lang="zh-CN" sz="18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514099" y="26698"/>
        <a:ext cx="6782362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372B5-4D03-EE4D-B124-7D33826CDFD3}">
      <dsp:nvSpPr>
        <dsp:cNvPr id="0" name=""/>
        <dsp:cNvSpPr/>
      </dsp:nvSpPr>
      <dsp:spPr>
        <a:xfrm>
          <a:off x="390527" y="921856"/>
          <a:ext cx="9372672" cy="29289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8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1.0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或 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2.0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时代的产物可满足一般文件存储需求，却缺少经济系统支撑，如对冷源支持不友好，内容审查问题，基于 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Web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</a:t>
          </a:r>
          <a:r>
            <a:rPr kumimoji="1" lang="en-US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3.0</a:t>
          </a:r>
          <a:r>
            <a:rPr kumimoji="1" lang="zh-CN" sz="2600" b="0" i="0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 设计的去中心化存储应用将引入经济系统，通过解决存储证明、流量证明等机制来保持生态健康发展和用户使用体验。</a:t>
          </a:r>
          <a:endParaRPr lang="zh-CN" sz="2600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390527" y="921856"/>
        <a:ext cx="9372672" cy="2928960"/>
      </dsp:txXfrm>
    </dsp:sp>
    <dsp:sp modelId="{AEA1B624-5F42-BB43-9496-B0EF65072C79}">
      <dsp:nvSpPr>
        <dsp:cNvPr id="0" name=""/>
        <dsp:cNvSpPr/>
      </dsp:nvSpPr>
      <dsp:spPr>
        <a:xfrm>
          <a:off x="0" y="498784"/>
          <a:ext cx="2050272" cy="307540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1F025-BFAD-324F-8640-B226A408F40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46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7400" y="744401"/>
            <a:ext cx="10675869" cy="536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3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sldNum" idx="12"/>
          </p:nvPr>
        </p:nvSpPr>
        <p:spPr>
          <a:xfrm>
            <a:off x="11409045" y="64347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2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14;p63"/>
          <p:cNvSpPr txBox="1">
            <a:spLocks noGrp="1"/>
          </p:cNvSpPr>
          <p:nvPr>
            <p:ph type="body" idx="1"/>
          </p:nvPr>
        </p:nvSpPr>
        <p:spPr>
          <a:xfrm>
            <a:off x="835500" y="1272100"/>
            <a:ext cx="97632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 marL="1219170" lvl="1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15" name="Google Shape;15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7400" y="744401"/>
            <a:ext cx="10675869" cy="536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F3F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3"/>
          <p:cNvSpPr txBox="1">
            <a:spLocks noGrp="1"/>
          </p:cNvSpPr>
          <p:nvPr>
            <p:ph type="sldNum" idx="12"/>
          </p:nvPr>
        </p:nvSpPr>
        <p:spPr>
          <a:xfrm>
            <a:off x="11409045" y="64347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2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5500" y="1170500"/>
            <a:ext cx="97632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 marL="1219170" lvl="1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5" name="Google Shape;25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7400" y="744401"/>
            <a:ext cx="10675869" cy="536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45074-BE77-3EA6-6AFB-8156C42C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D22136-783A-DB13-7439-67114B12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9A971-9BB7-2E20-12F9-75455EA5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A2C-1DDF-6B40-A467-FD26803CCEB0}" type="datetimeFigureOut">
              <a:rPr kumimoji="1" lang="zh-CN" altLang="en-US" smtClean="0"/>
              <a:t>2022/10/25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BCA73F-B2D2-92E3-2550-3DD42BA9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6ABBAC-A653-C25D-BA19-C9EF8CB0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4F1-DCAE-BF44-8391-6BDA61041B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19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53E20F5-976E-7EAD-82D9-AAFEB116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342F-8617-C94C-A744-182A967ED7EF}" type="datetimeFigureOut">
              <a:rPr lang="zh-CN" altLang="en-US"/>
              <a:pPr>
                <a:defRPr/>
              </a:pPr>
              <a:t>2022/10/25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59BD498-7F52-2D7E-E52E-1B7752CC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5FA5726-3FA9-10AC-AD21-5C3E86D9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D9E8-4ED4-1C4D-BF7B-7D21284577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3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7D"/>
              </a:buClr>
              <a:buSzPts val="2800"/>
              <a:buFont typeface="Ubuntu"/>
              <a:buNone/>
              <a:defRPr sz="2800" b="1" i="0" u="none" strike="noStrike" cap="none">
                <a:solidFill>
                  <a:srgbClr val="003B7D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5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Char char="●"/>
              <a:defRPr sz="18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○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■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●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○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■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●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"/>
              <a:buChar char="○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Ubuntu"/>
              <a:buChar char="■"/>
              <a:defRPr sz="140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dirty="0"/>
          </a:p>
        </p:txBody>
      </p:sp>
      <p:sp>
        <p:nvSpPr>
          <p:cNvPr id="8" name="Google Shape;8;p5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2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PingFang SC" panose="020B0400000000000000" pitchFamily="34" charset="-122"/>
          <a:ea typeface="PingFang SC" panose="020B0400000000000000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PingFang SC" panose="020B0400000000000000" pitchFamily="34" charset="-122"/>
          <a:ea typeface="PingFang SC" panose="020B0400000000000000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3302D38A-A45B-0FD0-F8D0-59E7AA78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044" y="-72541"/>
            <a:ext cx="12448803" cy="6996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EB909-929D-4EBD-9338-2551504E9127}"/>
              </a:ext>
            </a:extLst>
          </p:cNvPr>
          <p:cNvSpPr txBox="1"/>
          <p:nvPr/>
        </p:nvSpPr>
        <p:spPr>
          <a:xfrm>
            <a:off x="3869932" y="4417887"/>
            <a:ext cx="45719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"/>
              </a:rPr>
              <a:t>Decentralized Storage Applications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Ubuntu"/>
              </a:rPr>
              <a:t>December 25, 2022</a:t>
            </a:r>
            <a:endParaRPr lang="en-US" sz="2000" dirty="0">
              <a:solidFill>
                <a:schemeClr val="bg1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2304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D90C6-AE50-A242-A5C7-AB31F524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文件备份服务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63E36888-4BB0-9AA1-6D02-B90112AB8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084940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30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AEA86-16CA-02B1-AE83-E151ECA2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未来存储服务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3D6D19B-259E-5B92-FFE5-D6C01ED36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02DCA8AF-7644-D954-3759-90D1B61B3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423112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4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E2CC9-0D35-A242-97E8-FCD3D522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个人存储类型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id="{804DA54B-7FD6-FB59-DB3F-31EB11075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88690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7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999E2-840D-6042-A09A-026CE920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个人存储类型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31079F0-3171-F9BA-2FF6-BABBC5DB9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439120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19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61EBF-DE8E-BF42-A91A-BB9FD7BA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…</a:t>
            </a:r>
            <a:r>
              <a:rPr kumimoji="1" lang="zh-CN" altLang="en-US" dirty="0"/>
              <a:t>个人存储类型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C0637DC-0612-5BA4-C04A-BC341815A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609512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47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62146-CD20-8CE3-BAFB-3B88A08C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NFT</a:t>
            </a:r>
            <a:r>
              <a:rPr lang="zh-TW" altLang="en-US" dirty="0"/>
              <a:t> 存儲服務（舊）</a:t>
            </a:r>
            <a:endParaRPr lang="zh-CN" altLang="en-US" dirty="0"/>
          </a:p>
        </p:txBody>
      </p:sp>
      <p:graphicFrame>
        <p:nvGraphicFramePr>
          <p:cNvPr id="13" name="内容占位符 5">
            <a:extLst>
              <a:ext uri="{FF2B5EF4-FFF2-40B4-BE49-F238E27FC236}">
                <a16:creationId xmlns:a16="http://schemas.microsoft.com/office/drawing/2014/main" id="{7B9A8AE6-C888-1A9D-82D3-ACA836681F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09177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内容占位符 5">
            <a:extLst>
              <a:ext uri="{FF2B5EF4-FFF2-40B4-BE49-F238E27FC236}">
                <a16:creationId xmlns:a16="http://schemas.microsoft.com/office/drawing/2014/main" id="{EA884338-ABD2-2454-2DFA-649E6FAC3E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055423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4F178E2-71E2-B632-0604-1BE36AF6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17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>
            <a:extLst>
              <a:ext uri="{FF2B5EF4-FFF2-40B4-BE49-F238E27FC236}">
                <a16:creationId xmlns:a16="http://schemas.microsoft.com/office/drawing/2014/main" id="{F0B6488A-8165-1678-5A99-42D9F136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文件分享服务</a:t>
            </a:r>
            <a:r>
              <a:rPr lang="en-US" altLang="zh-CN" dirty="0"/>
              <a:t>…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DBED9BB-FFF9-C7FC-B86A-E2C0D989A8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aphicFrame>
        <p:nvGraphicFramePr>
          <p:cNvPr id="19" name="内容占位符 5">
            <a:extLst>
              <a:ext uri="{FF2B5EF4-FFF2-40B4-BE49-F238E27FC236}">
                <a16:creationId xmlns:a16="http://schemas.microsoft.com/office/drawing/2014/main" id="{80AA0A91-446A-D465-9AAE-7977D4B35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11808"/>
              </p:ext>
            </p:extLst>
          </p:nvPr>
        </p:nvGraphicFramePr>
        <p:xfrm>
          <a:off x="838200" y="1272101"/>
          <a:ext cx="9760500" cy="434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28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F468E-2309-494F-BED6-BC58FA72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文件分享服务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CCB8772-1BCA-C033-BB8F-5470458FB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677222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36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0597A-796A-642B-CB3A-E52DC7A1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文件分享服务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816AA64-E173-0EAA-F0C3-C1011F57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705C20AA-33CC-76B9-CB6B-FEFC3EF62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306937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内容占位符 9">
            <a:extLst>
              <a:ext uri="{FF2B5EF4-FFF2-40B4-BE49-F238E27FC236}">
                <a16:creationId xmlns:a16="http://schemas.microsoft.com/office/drawing/2014/main" id="{8C6E714D-37A9-1D17-A9F9-4C3C135CF8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85611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0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2C065-E099-9763-19DA-FA2FC8A4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文件同步服务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36006F-D53A-5240-05E4-2BBE9F380F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ABC82D4-97F5-53AD-62D5-56BF5FB78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215392"/>
              </p:ext>
            </p:extLst>
          </p:nvPr>
        </p:nvGraphicFramePr>
        <p:xfrm>
          <a:off x="835500" y="1272100"/>
          <a:ext cx="9763200" cy="43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15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I1YmMwZmNmM2Q5NDRkZWZiNTQyMTA0YzNlOTE5ODgifQ=="/>
</p:tagLst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5B31A3E3DC2CE147AF5C5EA5A4D71481" ma:contentTypeVersion="11" ma:contentTypeDescription="新建文档。" ma:contentTypeScope="" ma:versionID="ed01b4257079447c05811a2381ea1ca1">
  <xsd:schema xmlns:xsd="http://www.w3.org/2001/XMLSchema" xmlns:xs="http://www.w3.org/2001/XMLSchema" xmlns:p="http://schemas.microsoft.com/office/2006/metadata/properties" xmlns:ns2="1c992d7d-8b4e-4582-ab38-ca6059dafe57" xmlns:ns3="2faf2779-bfcd-4fbc-9525-27fb6d7290ad" targetNamespace="http://schemas.microsoft.com/office/2006/metadata/properties" ma:root="true" ma:fieldsID="ef35748dc9d0bcda285f11b0ec000875" ns2:_="" ns3:_="">
    <xsd:import namespace="1c992d7d-8b4e-4582-ab38-ca6059dafe57"/>
    <xsd:import namespace="2faf2779-bfcd-4fbc-9525-27fb6d729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92d7d-8b4e-4582-ab38-ca6059daf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图像标记" ma:readOnly="false" ma:fieldId="{5cf76f15-5ced-4ddc-b409-7134ff3c332f}" ma:taxonomyMulti="true" ma:sspId="6f40a83d-380b-41af-8d2f-8f266aa19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f2779-bfcd-4fbc-9525-27fb6d7290a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714bfa-5575-4040-ad9a-e9283de7620e}" ma:internalName="TaxCatchAll" ma:showField="CatchAllData" ma:web="2faf2779-bfcd-4fbc-9525-27fb6d7290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92d7d-8b4e-4582-ab38-ca6059dafe57">
      <Terms xmlns="http://schemas.microsoft.com/office/infopath/2007/PartnerControls"/>
    </lcf76f155ced4ddcb4097134ff3c332f>
    <TaxCatchAll xmlns="2faf2779-bfcd-4fbc-9525-27fb6d7290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12B4BE-FD45-4AE8-B478-358CE8D1DFBE}">
  <ds:schemaRefs>
    <ds:schemaRef ds:uri="1c992d7d-8b4e-4582-ab38-ca6059dafe57"/>
    <ds:schemaRef ds:uri="2faf2779-bfcd-4fbc-9525-27fb6d7290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E2C0E4-C5A6-4040-A49D-ED1305CCF6A2}">
  <ds:schemaRefs>
    <ds:schemaRef ds:uri="1c992d7d-8b4e-4582-ab38-ca6059dafe57"/>
    <ds:schemaRef ds:uri="2faf2779-bfcd-4fbc-9525-27fb6d7290a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EB457F-155B-4243-ABB0-8986129F54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1137</Words>
  <Application>Microsoft Macintosh PowerPoint</Application>
  <PresentationFormat>宽屏</PresentationFormat>
  <Paragraphs>62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PingFang SC</vt:lpstr>
      <vt:lpstr>Ubuntu</vt:lpstr>
      <vt:lpstr>Nunito</vt:lpstr>
      <vt:lpstr>Arial</vt:lpstr>
      <vt:lpstr>Cyber Security Business Plan</vt:lpstr>
      <vt:lpstr>PowerPoint 演示文稿</vt:lpstr>
      <vt:lpstr>个人存储类型…</vt:lpstr>
      <vt:lpstr>…个人存储类型…</vt:lpstr>
      <vt:lpstr>…个人存储类型</vt:lpstr>
      <vt:lpstr>NFT 存儲服務（舊）</vt:lpstr>
      <vt:lpstr>文件分享服务…</vt:lpstr>
      <vt:lpstr>…文件分享服务…</vt:lpstr>
      <vt:lpstr>…文件分享服务</vt:lpstr>
      <vt:lpstr>文件同步服务</vt:lpstr>
      <vt:lpstr>文件备份服务</vt:lpstr>
      <vt:lpstr>未来存储服务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 	Works Weekly Meeting</dc:title>
  <dc:creator/>
  <cp:lastModifiedBy>Xinglu LIN</cp:lastModifiedBy>
  <cp:revision>7</cp:revision>
  <dcterms:created xsi:type="dcterms:W3CDTF">2022-08-29T20:43:29Z</dcterms:created>
  <dcterms:modified xsi:type="dcterms:W3CDTF">2022-10-26T03:29:19Z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F84700528AF041EB90EA6A2764AE7F34</vt:lpwstr>
  </property>
  <property fmtid="{D5CDD505-2E9C-101B-9397-08002B2CF9AE}" pid="3" name="KSOProductBuildVer">
    <vt:lpwstr>2052-11.1.0.12313</vt:lpwstr>
  </property>
  <property fmtid="{D5CDD505-2E9C-101B-9397-08002B2CF9AE}" pid="4" name="ContentTypeId">
    <vt:lpwstr>0x0101005B31A3E3DC2CE147AF5C5EA5A4D71481</vt:lpwstr>
  </property>
  <property fmtid="{D5CDD505-2E9C-101B-9397-08002B2CF9AE}" pid="5" name="MediaServiceImageTags">
    <vt:lpwstr/>
  </property>
</Properties>
</file>